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6"/>
  </p:notesMasterIdLst>
  <p:sldIdLst>
    <p:sldId id="256" r:id="rId2"/>
    <p:sldId id="298" r:id="rId3"/>
    <p:sldId id="30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288" r:id="rId25"/>
    <p:sldId id="300" r:id="rId26"/>
    <p:sldId id="301" r:id="rId27"/>
    <p:sldId id="314" r:id="rId28"/>
    <p:sldId id="316" r:id="rId29"/>
    <p:sldId id="313" r:id="rId30"/>
    <p:sldId id="315" r:id="rId31"/>
    <p:sldId id="310" r:id="rId32"/>
    <p:sldId id="267" r:id="rId33"/>
    <p:sldId id="269" r:id="rId34"/>
    <p:sldId id="271" r:id="rId35"/>
    <p:sldId id="299" r:id="rId36"/>
    <p:sldId id="294" r:id="rId37"/>
    <p:sldId id="257" r:id="rId38"/>
    <p:sldId id="295" r:id="rId39"/>
    <p:sldId id="272" r:id="rId40"/>
    <p:sldId id="273" r:id="rId41"/>
    <p:sldId id="296" r:id="rId42"/>
    <p:sldId id="297" r:id="rId43"/>
    <p:sldId id="276" r:id="rId44"/>
    <p:sldId id="305" r:id="rId45"/>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40D"/>
    <a:srgbClr val="FF0F00"/>
    <a:srgbClr val="FF1013"/>
    <a:srgbClr val="4E77B6"/>
    <a:srgbClr val="4277BB"/>
    <a:srgbClr val="725097"/>
    <a:srgbClr val="196970"/>
    <a:srgbClr val="DDDDDD"/>
    <a:srgbClr val="8BC831"/>
    <a:srgbClr val="ECC0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p:restoredTop sz="94845"/>
  </p:normalViewPr>
  <p:slideViewPr>
    <p:cSldViewPr snapToGrid="0">
      <p:cViewPr varScale="1">
        <p:scale>
          <a:sx n="83" d="100"/>
          <a:sy n="83" d="100"/>
        </p:scale>
        <p:origin x="2168" y="200"/>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2390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0623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9965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12.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63.emf"/><Relationship Id="rId7" Type="http://schemas.openxmlformats.org/officeDocument/2006/relationships/image" Target="../media/image67.png"/><Relationship Id="rId2" Type="http://schemas.openxmlformats.org/officeDocument/2006/relationships/image" Target="../media/image62.emf"/><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tiff"/></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4.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9.emf"/><Relationship Id="rId7" Type="http://schemas.openxmlformats.org/officeDocument/2006/relationships/image" Target="../media/image8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0.emf"/><Relationship Id="rId5"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83.emf"/></Relationships>
</file>

<file path=ppt/slides/_rels/slide1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emf"/><Relationship Id="rId3" Type="http://schemas.openxmlformats.org/officeDocument/2006/relationships/image" Target="../media/image41.png"/><Relationship Id="rId7" Type="http://schemas.openxmlformats.org/officeDocument/2006/relationships/image" Target="../media/image87.png"/><Relationship Id="rId12" Type="http://schemas.openxmlformats.org/officeDocument/2006/relationships/image" Target="../media/image92.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6.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4.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1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emf"/><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emf"/><Relationship Id="rId2" Type="http://schemas.openxmlformats.org/officeDocument/2006/relationships/image" Target="../media/image99.png"/><Relationship Id="rId1" Type="http://schemas.openxmlformats.org/officeDocument/2006/relationships/slideLayout" Target="../slideLayouts/slideLayout14.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8.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png"/><Relationship Id="rId7" Type="http://schemas.openxmlformats.org/officeDocument/2006/relationships/image" Target="../media/image117.emf"/><Relationship Id="rId2"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16.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png"/><Relationship Id="rId9" Type="http://schemas.openxmlformats.org/officeDocument/2006/relationships/image" Target="../media/image11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png"/></Relationships>
</file>

<file path=ppt/slides/_rels/slide2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emf"/><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emf"/><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146.png"/><Relationship Id="rId11" Type="http://schemas.openxmlformats.org/officeDocument/2006/relationships/image" Target="../media/image151.emf"/><Relationship Id="rId5" Type="http://schemas.openxmlformats.org/officeDocument/2006/relationships/image" Target="../media/image145.png"/><Relationship Id="rId10" Type="http://schemas.openxmlformats.org/officeDocument/2006/relationships/image" Target="../media/image150.emf"/><Relationship Id="rId4" Type="http://schemas.openxmlformats.org/officeDocument/2006/relationships/image" Target="../media/image144.png"/><Relationship Id="rId9" Type="http://schemas.openxmlformats.org/officeDocument/2006/relationships/image" Target="../media/image149.emf"/></Relationships>
</file>

<file path=ppt/slides/_rels/slide24.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4.emf"/><Relationship Id="rId7" Type="http://schemas.openxmlformats.org/officeDocument/2006/relationships/image" Target="../media/image158.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57.emf"/><Relationship Id="rId5" Type="http://schemas.openxmlformats.org/officeDocument/2006/relationships/image" Target="../media/image156.emf"/><Relationship Id="rId4" Type="http://schemas.openxmlformats.org/officeDocument/2006/relationships/image" Target="../media/image155.emf"/><Relationship Id="rId9" Type="http://schemas.openxmlformats.org/officeDocument/2006/relationships/image" Target="../media/image160.emf"/></Relationships>
</file>

<file path=ppt/slides/_rels/slide25.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62.emf"/></Relationships>
</file>

<file path=ppt/slides/_rels/slide26.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168.tiff"/><Relationship Id="rId3" Type="http://schemas.openxmlformats.org/officeDocument/2006/relationships/image" Target="../media/image165.emf"/><Relationship Id="rId7" Type="http://schemas.openxmlformats.org/officeDocument/2006/relationships/image" Target="../media/image64.png"/><Relationship Id="rId2" Type="http://schemas.openxmlformats.org/officeDocument/2006/relationships/image" Target="../media/image164.emf"/><Relationship Id="rId1" Type="http://schemas.openxmlformats.org/officeDocument/2006/relationships/slideLayout" Target="../slideLayouts/slideLayout14.xml"/><Relationship Id="rId6" Type="http://schemas.openxmlformats.org/officeDocument/2006/relationships/image" Target="../media/image66.png"/><Relationship Id="rId11" Type="http://schemas.openxmlformats.org/officeDocument/2006/relationships/image" Target="../media/image171.tiff"/><Relationship Id="rId5" Type="http://schemas.openxmlformats.org/officeDocument/2006/relationships/image" Target="../media/image167.emf"/><Relationship Id="rId10" Type="http://schemas.openxmlformats.org/officeDocument/2006/relationships/image" Target="../media/image170.png"/><Relationship Id="rId4" Type="http://schemas.openxmlformats.org/officeDocument/2006/relationships/image" Target="../media/image166.emf"/><Relationship Id="rId9" Type="http://schemas.openxmlformats.org/officeDocument/2006/relationships/image" Target="../media/image169.png"/></Relationships>
</file>

<file path=ppt/slides/_rels/slide28.xml.rels><?xml version="1.0" encoding="UTF-8" standalone="yes"?>
<Relationships xmlns="http://schemas.openxmlformats.org/package/2006/relationships"><Relationship Id="rId3" Type="http://schemas.openxmlformats.org/officeDocument/2006/relationships/image" Target="../media/image172.emf"/><Relationship Id="rId7" Type="http://schemas.openxmlformats.org/officeDocument/2006/relationships/image" Target="../media/image69.tiff"/><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55.emf"/><Relationship Id="rId5" Type="http://schemas.openxmlformats.org/officeDocument/2006/relationships/image" Target="../media/image174.emf"/><Relationship Id="rId4" Type="http://schemas.openxmlformats.org/officeDocument/2006/relationships/image" Target="../media/image173.emf"/></Relationships>
</file>

<file path=ppt/slides/_rels/slide29.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5.tiff"/><Relationship Id="rId7" Type="http://schemas.openxmlformats.org/officeDocument/2006/relationships/image" Target="../media/image176.emf"/><Relationship Id="rId2" Type="http://schemas.openxmlformats.org/officeDocument/2006/relationships/image" Target="../media/image166.emf"/><Relationship Id="rId1" Type="http://schemas.openxmlformats.org/officeDocument/2006/relationships/slideLayout" Target="../slideLayouts/slideLayout14.xml"/><Relationship Id="rId6" Type="http://schemas.openxmlformats.org/officeDocument/2006/relationships/image" Target="../media/image165.emf"/><Relationship Id="rId11" Type="http://schemas.openxmlformats.org/officeDocument/2006/relationships/image" Target="../media/image170.png"/><Relationship Id="rId5" Type="http://schemas.openxmlformats.org/officeDocument/2006/relationships/image" Target="../media/image164.emf"/><Relationship Id="rId10" Type="http://schemas.openxmlformats.org/officeDocument/2006/relationships/image" Target="../media/image169.png"/><Relationship Id="rId4" Type="http://schemas.openxmlformats.org/officeDocument/2006/relationships/image" Target="../media/image167.emf"/><Relationship Id="rId9" Type="http://schemas.openxmlformats.org/officeDocument/2006/relationships/image" Target="../media/image178.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74.emf"/><Relationship Id="rId7" Type="http://schemas.openxmlformats.org/officeDocument/2006/relationships/image" Target="../media/image182.tiff"/><Relationship Id="rId2" Type="http://schemas.openxmlformats.org/officeDocument/2006/relationships/image" Target="../media/image179.emf"/><Relationship Id="rId1" Type="http://schemas.openxmlformats.org/officeDocument/2006/relationships/slideLayout" Target="../slideLayouts/slideLayout14.xml"/><Relationship Id="rId6" Type="http://schemas.openxmlformats.org/officeDocument/2006/relationships/image" Target="../media/image181.tiff"/><Relationship Id="rId5" Type="http://schemas.openxmlformats.org/officeDocument/2006/relationships/image" Target="../media/image180.tiff"/><Relationship Id="rId4" Type="http://schemas.openxmlformats.org/officeDocument/2006/relationships/image" Target="../media/image173.emf"/></Relationships>
</file>

<file path=ppt/slides/_rels/slide31.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image" Target="../media/image183.png"/><Relationship Id="rId1" Type="http://schemas.openxmlformats.org/officeDocument/2006/relationships/slideLayout" Target="../slideLayouts/slideLayout14.xml"/><Relationship Id="rId4" Type="http://schemas.openxmlformats.org/officeDocument/2006/relationships/image" Target="../media/image18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18" Type="http://schemas.openxmlformats.org/officeDocument/2006/relationships/image" Target="../media/image203.emf"/><Relationship Id="rId3" Type="http://schemas.openxmlformats.org/officeDocument/2006/relationships/image" Target="../media/image189.png"/><Relationship Id="rId21" Type="http://schemas.openxmlformats.org/officeDocument/2006/relationships/image" Target="../media/image205.emf"/><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2.emf"/><Relationship Id="rId2" Type="http://schemas.openxmlformats.org/officeDocument/2006/relationships/image" Target="../media/image188.png"/><Relationship Id="rId16" Type="http://schemas.openxmlformats.org/officeDocument/2006/relationships/image" Target="../media/image177.emf"/><Relationship Id="rId20" Type="http://schemas.openxmlformats.org/officeDocument/2006/relationships/image" Target="../media/image204.emf"/><Relationship Id="rId1" Type="http://schemas.openxmlformats.org/officeDocument/2006/relationships/slideLayout" Target="../slideLayouts/slideLayout14.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5" Type="http://schemas.openxmlformats.org/officeDocument/2006/relationships/image" Target="../media/image201.png"/><Relationship Id="rId10" Type="http://schemas.openxmlformats.org/officeDocument/2006/relationships/image" Target="../media/image196.png"/><Relationship Id="rId19" Type="http://schemas.openxmlformats.org/officeDocument/2006/relationships/image" Target="../media/image176.emf"/><Relationship Id="rId4" Type="http://schemas.openxmlformats.org/officeDocument/2006/relationships/image" Target="../media/image190.png"/><Relationship Id="rId9" Type="http://schemas.openxmlformats.org/officeDocument/2006/relationships/image" Target="../media/image195.png"/><Relationship Id="rId14" Type="http://schemas.openxmlformats.org/officeDocument/2006/relationships/image" Target="../media/image200.png"/></Relationships>
</file>

<file path=ppt/slides/_rels/slide35.xml.rels><?xml version="1.0" encoding="UTF-8" standalone="yes"?>
<Relationships xmlns="http://schemas.openxmlformats.org/package/2006/relationships"><Relationship Id="rId8" Type="http://schemas.openxmlformats.org/officeDocument/2006/relationships/image" Target="../media/image211.tiff"/><Relationship Id="rId13" Type="http://schemas.openxmlformats.org/officeDocument/2006/relationships/image" Target="../media/image215.emf"/><Relationship Id="rId18" Type="http://schemas.openxmlformats.org/officeDocument/2006/relationships/image" Target="../media/image220.emf"/><Relationship Id="rId3" Type="http://schemas.openxmlformats.org/officeDocument/2006/relationships/image" Target="../media/image180.tiff"/><Relationship Id="rId7" Type="http://schemas.openxmlformats.org/officeDocument/2006/relationships/image" Target="../media/image210.emf"/><Relationship Id="rId12" Type="http://schemas.openxmlformats.org/officeDocument/2006/relationships/image" Target="../media/image214.emf"/><Relationship Id="rId17" Type="http://schemas.openxmlformats.org/officeDocument/2006/relationships/image" Target="../media/image219.emf"/><Relationship Id="rId2" Type="http://schemas.openxmlformats.org/officeDocument/2006/relationships/image" Target="../media/image206.emf"/><Relationship Id="rId16" Type="http://schemas.openxmlformats.org/officeDocument/2006/relationships/image" Target="../media/image218.emf"/><Relationship Id="rId1" Type="http://schemas.openxmlformats.org/officeDocument/2006/relationships/slideLayout" Target="../slideLayouts/slideLayout14.xml"/><Relationship Id="rId6" Type="http://schemas.openxmlformats.org/officeDocument/2006/relationships/image" Target="../media/image209.emf"/><Relationship Id="rId11" Type="http://schemas.openxmlformats.org/officeDocument/2006/relationships/image" Target="../media/image179.emf"/><Relationship Id="rId5" Type="http://schemas.openxmlformats.org/officeDocument/2006/relationships/image" Target="../media/image208.emf"/><Relationship Id="rId15" Type="http://schemas.openxmlformats.org/officeDocument/2006/relationships/image" Target="../media/image217.emf"/><Relationship Id="rId10" Type="http://schemas.openxmlformats.org/officeDocument/2006/relationships/image" Target="../media/image213.emf"/><Relationship Id="rId4" Type="http://schemas.openxmlformats.org/officeDocument/2006/relationships/image" Target="../media/image207.emf"/><Relationship Id="rId9" Type="http://schemas.openxmlformats.org/officeDocument/2006/relationships/image" Target="../media/image212.tiff"/><Relationship Id="rId14" Type="http://schemas.openxmlformats.org/officeDocument/2006/relationships/image" Target="../media/image216.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8.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9.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28</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25)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24</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9464" y="6043831"/>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3747069" y="4704611"/>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extLst/>
              </a:blip>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289845" y="6043831"/>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28298" y="5985840"/>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20840"/>
            <a:chOff x="4081225" y="2063706"/>
            <a:chExt cx="707233" cy="820840"/>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20840"/>
              <a:chOff x="1694" y="9504"/>
              <a:chExt cx="707232" cy="820838"/>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29" y="707231"/>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sp>
        <p:nvSpPr>
          <p:cNvPr id="47" name="Shape 358">
            <a:extLst>
              <a:ext uri="{FF2B5EF4-FFF2-40B4-BE49-F238E27FC236}">
                <a16:creationId xmlns:a16="http://schemas.microsoft.com/office/drawing/2014/main" id="{324F6C98-8D09-C846-85BF-A80ACE1033AF}"/>
              </a:ext>
            </a:extLst>
          </p:cNvPr>
          <p:cNvSpPr/>
          <p:nvPr/>
        </p:nvSpPr>
        <p:spPr>
          <a:xfrm>
            <a:off x="5048693" y="3545322"/>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sp>
        <p:nvSpPr>
          <p:cNvPr id="83" name="Shape 358">
            <a:extLst>
              <a:ext uri="{FF2B5EF4-FFF2-40B4-BE49-F238E27FC236}">
                <a16:creationId xmlns:a16="http://schemas.microsoft.com/office/drawing/2014/main" id="{B4CF9E39-B9A5-E649-81EC-72E771656BCC}"/>
              </a:ext>
            </a:extLst>
          </p:cNvPr>
          <p:cNvSpPr/>
          <p:nvPr/>
        </p:nvSpPr>
        <p:spPr>
          <a:xfrm>
            <a:off x="8182186" y="3566756"/>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560713" y="349392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75925" y="4770957"/>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clouds.</a:t>
            </a:r>
          </a:p>
        </p:txBody>
      </p:sp>
      <p:sp>
        <p:nvSpPr>
          <p:cNvPr id="60" name="Shape 535">
            <a:extLst>
              <a:ext uri="{FF2B5EF4-FFF2-40B4-BE49-F238E27FC236}">
                <a16:creationId xmlns:a16="http://schemas.microsoft.com/office/drawing/2014/main" id="{1F90FEF5-C9DF-DB4E-9B90-B05B0FC60648}"/>
              </a:ext>
            </a:extLst>
          </p:cNvPr>
          <p:cNvSpPr/>
          <p:nvPr/>
        </p:nvSpPr>
        <p:spPr>
          <a:xfrm>
            <a:off x="4905898" y="3446936"/>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227005" y="353425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227005" y="496780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07032" y="4745836"/>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68" name="Group 67">
            <a:extLst>
              <a:ext uri="{FF2B5EF4-FFF2-40B4-BE49-F238E27FC236}">
                <a16:creationId xmlns:a16="http://schemas.microsoft.com/office/drawing/2014/main" id="{AF05338D-900C-7A47-BF7B-69B5CF4532C6}"/>
              </a:ext>
            </a:extLst>
          </p:cNvPr>
          <p:cNvGrpSpPr/>
          <p:nvPr/>
        </p:nvGrpSpPr>
        <p:grpSpPr>
          <a:xfrm>
            <a:off x="7244642" y="3353439"/>
            <a:ext cx="751660" cy="692612"/>
            <a:chOff x="7665800" y="2224018"/>
            <a:chExt cx="751660" cy="692612"/>
          </a:xfrm>
        </p:grpSpPr>
        <p:sp>
          <p:nvSpPr>
            <p:cNvPr id="70" name="Shape 252">
              <a:extLst>
                <a:ext uri="{FF2B5EF4-FFF2-40B4-BE49-F238E27FC236}">
                  <a16:creationId xmlns:a16="http://schemas.microsoft.com/office/drawing/2014/main" id="{08528E33-B452-F54E-8025-4D2AD8FA74C2}"/>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1" name="Picture 70">
              <a:extLst>
                <a:ext uri="{FF2B5EF4-FFF2-40B4-BE49-F238E27FC236}">
                  <a16:creationId xmlns:a16="http://schemas.microsoft.com/office/drawing/2014/main" id="{0A046D38-18FD-E84D-BF36-792996EBEF7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8"/>
            <a:stretch>
              <a:fillRect/>
            </a:stretch>
          </p:blipFill>
          <p:spPr>
            <a:xfrm>
              <a:off x="678178" y="4897409"/>
              <a:ext cx="456304" cy="433770"/>
            </a:xfrm>
            <a:prstGeom prst="rect">
              <a:avLst/>
            </a:prstGeom>
          </p:spPr>
        </p:pic>
      </p:grpSp>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9"/>
            <a:stretch>
              <a:fillRect/>
            </a:stretch>
          </p:blipFill>
          <p:spPr>
            <a:xfrm>
              <a:off x="4056488" y="4872353"/>
              <a:ext cx="437242" cy="483881"/>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4" name="Shape 254">
            <a:extLst>
              <a:ext uri="{FF2B5EF4-FFF2-40B4-BE49-F238E27FC236}">
                <a16:creationId xmlns:a16="http://schemas.microsoft.com/office/drawing/2014/main" id="{BF2F2CF3-3A2B-EC46-880D-3CAF8F4B3846}"/>
              </a:ext>
            </a:extLst>
          </p:cNvPr>
          <p:cNvSpPr/>
          <p:nvPr/>
        </p:nvSpPr>
        <p:spPr>
          <a:xfrm>
            <a:off x="7374085" y="4144484"/>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98938" y="2021387"/>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298938" y="3420998"/>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298938" y="4644219"/>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38600" y="2087883"/>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3216" y="1887839"/>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14587"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896580" y="3397137"/>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19265" y="5068539"/>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61128" y="4800934"/>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6971142" y="4838700"/>
            <a:ext cx="1202252" cy="963276"/>
            <a:chOff x="3781973" y="6140336"/>
            <a:chExt cx="1202252" cy="963276"/>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3781973" y="6140336"/>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8137250" y="2174496"/>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187210"/>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5854594"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19……...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20……... Analytic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25……… Virtual Private Cloud Templates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29………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3725917" y="3878803"/>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6677075" y="3869314"/>
            <a:ext cx="2273367"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Virtual Private Cloud</a:t>
            </a:r>
            <a:r>
              <a:rPr lang="en-US" sz="1000" dirty="0"/>
              <a:t> </a:t>
            </a:r>
            <a:endParaRPr sz="1000" dirty="0"/>
          </a:p>
        </p:txBody>
      </p:sp>
      <p:sp>
        <p:nvSpPr>
          <p:cNvPr id="41" name="Shape 535"/>
          <p:cNvSpPr/>
          <p:nvPr/>
        </p:nvSpPr>
        <p:spPr>
          <a:xfrm>
            <a:off x="260605" y="385513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593908" y="6647382"/>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4036991" y="6625304"/>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47" name="Shape 535"/>
          <p:cNvSpPr/>
          <p:nvPr/>
        </p:nvSpPr>
        <p:spPr>
          <a:xfrm>
            <a:off x="6823521" y="6676678"/>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Network</a:t>
            </a:r>
            <a:r>
              <a:rPr lang="en-US" sz="1000" dirty="0"/>
              <a:t> </a:t>
            </a:r>
            <a:endParaRPr sz="1000" dirty="0"/>
          </a:p>
        </p:txBody>
      </p:sp>
      <p:sp>
        <p:nvSpPr>
          <p:cNvPr id="22" name="Shape 519">
            <a:extLst>
              <a:ext uri="{FF2B5EF4-FFF2-40B4-BE49-F238E27FC236}">
                <a16:creationId xmlns:a16="http://schemas.microsoft.com/office/drawing/2014/main" id="{9B878E19-F403-E64E-AC60-368E7CC39736}"/>
              </a:ext>
            </a:extLst>
          </p:cNvPr>
          <p:cNvSpPr/>
          <p:nvPr/>
        </p:nvSpPr>
        <p:spPr>
          <a:xfrm>
            <a:off x="1923405" y="2060250"/>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outer group to  encompass all components related to the cloud.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5264655" y="2077647"/>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outer group to  encompass all components related to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8615544" y="2036999"/>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1960772" y="4869086"/>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a VPC..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5222902" y="4859178"/>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a:t>
            </a:r>
            <a:r>
              <a:rPr lang="en-US" sz="1000" dirty="0" err="1"/>
              <a:t>idatacenters</a:t>
            </a:r>
            <a:r>
              <a:rPr lang="en-US" sz="1000" dirty="0"/>
              <a:t> with independent fault domains within a region. </a:t>
            </a:r>
            <a:endParaRPr sz="1000" dirty="0"/>
          </a:p>
        </p:txBody>
      </p:sp>
      <p:sp>
        <p:nvSpPr>
          <p:cNvPr id="27" name="Shape 519">
            <a:extLst>
              <a:ext uri="{FF2B5EF4-FFF2-40B4-BE49-F238E27FC236}">
                <a16:creationId xmlns:a16="http://schemas.microsoft.com/office/drawing/2014/main" id="{0357DC2E-132B-3848-AE53-D1C08034BA92}"/>
              </a:ext>
            </a:extLst>
          </p:cNvPr>
          <p:cNvSpPr/>
          <p:nvPr/>
        </p:nvSpPr>
        <p:spPr>
          <a:xfrm>
            <a:off x="8567008" y="4853588"/>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group representing non-VPC networks such as an on-premise network.</a:t>
            </a:r>
            <a:endParaRPr sz="1000" dirty="0"/>
          </a:p>
        </p:txBody>
      </p:sp>
      <p:sp>
        <p:nvSpPr>
          <p:cNvPr id="29" name="Rounded Rectangle 28">
            <a:extLst>
              <a:ext uri="{FF2B5EF4-FFF2-40B4-BE49-F238E27FC236}">
                <a16:creationId xmlns:a16="http://schemas.microsoft.com/office/drawing/2014/main" id="{07A93DA0-283A-C84A-9A12-D85D3153D33F}"/>
              </a:ext>
            </a:extLst>
          </p:cNvPr>
          <p:cNvSpPr/>
          <p:nvPr/>
        </p:nvSpPr>
        <p:spPr>
          <a:xfrm>
            <a:off x="260605" y="2075383"/>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 name="Group 1">
            <a:extLst>
              <a:ext uri="{FF2B5EF4-FFF2-40B4-BE49-F238E27FC236}">
                <a16:creationId xmlns:a16="http://schemas.microsoft.com/office/drawing/2014/main" id="{98B129A4-DBC3-3C4E-A27E-3D0F79D19FF6}"/>
              </a:ext>
            </a:extLst>
          </p:cNvPr>
          <p:cNvGrpSpPr/>
          <p:nvPr/>
        </p:nvGrpSpPr>
        <p:grpSpPr>
          <a:xfrm>
            <a:off x="3565269" y="1891249"/>
            <a:ext cx="1657633" cy="1890118"/>
            <a:chOff x="3565269" y="1891249"/>
            <a:chExt cx="1657633" cy="1890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3565269" y="2100249"/>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 name="Picture 2"/>
            <p:cNvPicPr>
              <a:picLocks noChangeAspect="1"/>
            </p:cNvPicPr>
            <p:nvPr/>
          </p:nvPicPr>
          <p:blipFill>
            <a:blip r:embed="rId3"/>
            <a:stretch>
              <a:fillRect/>
            </a:stretch>
          </p:blipFill>
          <p:spPr>
            <a:xfrm>
              <a:off x="3614777" y="1891249"/>
              <a:ext cx="456975" cy="342900"/>
            </a:xfrm>
            <a:prstGeom prst="rect">
              <a:avLst/>
            </a:prstGeom>
          </p:spPr>
        </p:pic>
      </p:grpSp>
      <p:grpSp>
        <p:nvGrpSpPr>
          <p:cNvPr id="7" name="Group 6">
            <a:extLst>
              <a:ext uri="{FF2B5EF4-FFF2-40B4-BE49-F238E27FC236}">
                <a16:creationId xmlns:a16="http://schemas.microsoft.com/office/drawing/2014/main" id="{4DB66D35-1637-4D4D-89B4-DFF51B811258}"/>
              </a:ext>
            </a:extLst>
          </p:cNvPr>
          <p:cNvGrpSpPr/>
          <p:nvPr/>
        </p:nvGrpSpPr>
        <p:grpSpPr>
          <a:xfrm>
            <a:off x="6835224" y="1935600"/>
            <a:ext cx="1657633" cy="1875383"/>
            <a:chOff x="6835224" y="1935600"/>
            <a:chExt cx="1657633" cy="1875383"/>
          </a:xfrm>
        </p:grpSpPr>
        <p:sp>
          <p:nvSpPr>
            <p:cNvPr id="34" name="Rounded Rectangle 33">
              <a:extLst>
                <a:ext uri="{FF2B5EF4-FFF2-40B4-BE49-F238E27FC236}">
                  <a16:creationId xmlns:a16="http://schemas.microsoft.com/office/drawing/2014/main" id="{51C63551-088B-B94F-AD7C-102645CE6841}"/>
                </a:ext>
              </a:extLst>
            </p:cNvPr>
            <p:cNvSpPr/>
            <p:nvPr/>
          </p:nvSpPr>
          <p:spPr>
            <a:xfrm>
              <a:off x="6835224" y="2129865"/>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 name="Picture 4"/>
            <p:cNvPicPr>
              <a:picLocks noChangeAspect="1"/>
            </p:cNvPicPr>
            <p:nvPr/>
          </p:nvPicPr>
          <p:blipFill>
            <a:blip r:embed="rId4"/>
            <a:stretch>
              <a:fillRect/>
            </a:stretch>
          </p:blipFill>
          <p:spPr>
            <a:xfrm>
              <a:off x="6873623" y="1935600"/>
              <a:ext cx="444281" cy="330200"/>
            </a:xfrm>
            <a:prstGeom prst="rect">
              <a:avLst/>
            </a:prstGeom>
          </p:spPr>
        </p:pic>
      </p:grpSp>
      <p:sp>
        <p:nvSpPr>
          <p:cNvPr id="35" name="Rounded Rectangle 34">
            <a:extLst>
              <a:ext uri="{FF2B5EF4-FFF2-40B4-BE49-F238E27FC236}">
                <a16:creationId xmlns:a16="http://schemas.microsoft.com/office/drawing/2014/main" id="{46A75CC2-C5D9-2345-A12B-595296F638FF}"/>
              </a:ext>
            </a:extLst>
          </p:cNvPr>
          <p:cNvSpPr/>
          <p:nvPr/>
        </p:nvSpPr>
        <p:spPr>
          <a:xfrm>
            <a:off x="265242" y="4853633"/>
            <a:ext cx="1657633" cy="1681118"/>
          </a:xfrm>
          <a:prstGeom prst="roundRect">
            <a:avLst>
              <a:gd name="adj" fmla="val 2194"/>
            </a:avLst>
          </a:prstGeom>
          <a:noFill/>
          <a:ln w="19050">
            <a:solidFill>
              <a:srgbClr val="4E77B6"/>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7" name="Rounded Rectangle 36">
            <a:extLst>
              <a:ext uri="{FF2B5EF4-FFF2-40B4-BE49-F238E27FC236}">
                <a16:creationId xmlns:a16="http://schemas.microsoft.com/office/drawing/2014/main" id="{6F4D556E-5434-BD46-A7F0-07DF981A08B5}"/>
              </a:ext>
            </a:extLst>
          </p:cNvPr>
          <p:cNvSpPr/>
          <p:nvPr/>
        </p:nvSpPr>
        <p:spPr>
          <a:xfrm>
            <a:off x="3565269" y="4869086"/>
            <a:ext cx="1657633" cy="1681118"/>
          </a:xfrm>
          <a:prstGeom prst="roundRect">
            <a:avLst>
              <a:gd name="adj" fmla="val 2194"/>
            </a:avLst>
          </a:prstGeom>
          <a:noFill/>
          <a:ln w="19050">
            <a:solidFill>
              <a:srgbClr val="4E77B6"/>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8" name="Rounded Rectangle 37">
            <a:extLst>
              <a:ext uri="{FF2B5EF4-FFF2-40B4-BE49-F238E27FC236}">
                <a16:creationId xmlns:a16="http://schemas.microsoft.com/office/drawing/2014/main" id="{6AE32A8F-FC26-9444-B688-92E59A805B44}"/>
              </a:ext>
            </a:extLst>
          </p:cNvPr>
          <p:cNvSpPr/>
          <p:nvPr/>
        </p:nvSpPr>
        <p:spPr>
          <a:xfrm>
            <a:off x="6835224" y="4869086"/>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51417901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E3755B7B-9108-684E-B29F-24D8E7ECADFF}"/>
              </a:ext>
            </a:extLst>
          </p:cNvPr>
          <p:cNvSpPr/>
          <p:nvPr/>
        </p:nvSpPr>
        <p:spPr>
          <a:xfrm>
            <a:off x="296065" y="2216341"/>
            <a:ext cx="1704226" cy="1697228"/>
          </a:xfrm>
          <a:prstGeom prst="roundRect">
            <a:avLst>
              <a:gd name="adj" fmla="val 2194"/>
            </a:avLst>
          </a:prstGeom>
          <a:no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525599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559096" y="3961135"/>
            <a:ext cx="90472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43" name="Shape 535"/>
          <p:cNvSpPr/>
          <p:nvPr/>
        </p:nvSpPr>
        <p:spPr>
          <a:xfrm>
            <a:off x="408472" y="6644251"/>
            <a:ext cx="1521305"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r>
              <a:rPr lang="en-US" sz="1000" dirty="0"/>
              <a:t> </a:t>
            </a:r>
            <a:endParaRPr sz="1000" dirty="0"/>
          </a:p>
        </p:txBody>
      </p:sp>
      <p:sp>
        <p:nvSpPr>
          <p:cNvPr id="47" name="Shape 535"/>
          <p:cNvSpPr/>
          <p:nvPr/>
        </p:nvSpPr>
        <p:spPr>
          <a:xfrm>
            <a:off x="3654181" y="394266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24" name="Shape 535"/>
          <p:cNvSpPr/>
          <p:nvPr/>
        </p:nvSpPr>
        <p:spPr>
          <a:xfrm>
            <a:off x="3780250" y="6644251"/>
            <a:ext cx="170189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endParaRPr sz="1000" dirty="0"/>
          </a:p>
        </p:txBody>
      </p:sp>
      <p:sp>
        <p:nvSpPr>
          <p:cNvPr id="17" name="Shape 535">
            <a:extLst>
              <a:ext uri="{FF2B5EF4-FFF2-40B4-BE49-F238E27FC236}">
                <a16:creationId xmlns:a16="http://schemas.microsoft.com/office/drawing/2014/main" id="{01B42062-A4D6-6045-AEB4-D3AAA5B1BC1D}"/>
              </a:ext>
            </a:extLst>
          </p:cNvPr>
          <p:cNvSpPr/>
          <p:nvPr/>
        </p:nvSpPr>
        <p:spPr>
          <a:xfrm>
            <a:off x="7227045" y="3084774"/>
            <a:ext cx="124468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Services</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2048797" y="2195204"/>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1634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20" name="Shape 519">
            <a:extLst>
              <a:ext uri="{FF2B5EF4-FFF2-40B4-BE49-F238E27FC236}">
                <a16:creationId xmlns:a16="http://schemas.microsoft.com/office/drawing/2014/main" id="{E3407FA6-DAE9-104A-8AC2-D0B77080D4D6}"/>
              </a:ext>
            </a:extLst>
          </p:cNvPr>
          <p:cNvSpPr/>
          <p:nvPr/>
        </p:nvSpPr>
        <p:spPr>
          <a:xfrm>
            <a:off x="8740238" y="217271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group to  encompass services used in the cloud. </a:t>
            </a:r>
            <a:endParaRPr sz="1000" dirty="0"/>
          </a:p>
        </p:txBody>
      </p:sp>
      <p:sp>
        <p:nvSpPr>
          <p:cNvPr id="21" name="Shape 519">
            <a:extLst>
              <a:ext uri="{FF2B5EF4-FFF2-40B4-BE49-F238E27FC236}">
                <a16:creationId xmlns:a16="http://schemas.microsoft.com/office/drawing/2014/main" id="{B4203975-A5C8-0647-96CB-790169AB6153}"/>
              </a:ext>
            </a:extLst>
          </p:cNvPr>
          <p:cNvSpPr/>
          <p:nvPr/>
        </p:nvSpPr>
        <p:spPr>
          <a:xfrm>
            <a:off x="2045556" y="4928460"/>
            <a:ext cx="141242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for future use.</a:t>
            </a:r>
            <a:endParaRPr sz="1000" dirty="0"/>
          </a:p>
        </p:txBody>
      </p:sp>
      <p:sp>
        <p:nvSpPr>
          <p:cNvPr id="26" name="Shape 519">
            <a:extLst>
              <a:ext uri="{FF2B5EF4-FFF2-40B4-BE49-F238E27FC236}">
                <a16:creationId xmlns:a16="http://schemas.microsoft.com/office/drawing/2014/main" id="{2DB762A0-59BD-CE44-9F12-23AD7533BB3A}"/>
              </a:ext>
            </a:extLst>
          </p:cNvPr>
          <p:cNvSpPr/>
          <p:nvPr/>
        </p:nvSpPr>
        <p:spPr>
          <a:xfrm>
            <a:off x="5409479" y="4888811"/>
            <a:ext cx="141242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for future use.</a:t>
            </a:r>
            <a:endParaRPr sz="1000" dirty="0"/>
          </a:p>
        </p:txBody>
      </p:sp>
      <p:grpSp>
        <p:nvGrpSpPr>
          <p:cNvPr id="4" name="Group 3">
            <a:extLst>
              <a:ext uri="{FF2B5EF4-FFF2-40B4-BE49-F238E27FC236}">
                <a16:creationId xmlns:a16="http://schemas.microsoft.com/office/drawing/2014/main" id="{CF3F8080-169C-EB4B-B4FB-A5B20A67BBF3}"/>
              </a:ext>
            </a:extLst>
          </p:cNvPr>
          <p:cNvGrpSpPr/>
          <p:nvPr/>
        </p:nvGrpSpPr>
        <p:grpSpPr>
          <a:xfrm>
            <a:off x="382714" y="1987308"/>
            <a:ext cx="824339" cy="375445"/>
            <a:chOff x="250979" y="1932795"/>
            <a:chExt cx="824339" cy="375445"/>
          </a:xfrm>
        </p:grpSpPr>
        <p:sp>
          <p:nvSpPr>
            <p:cNvPr id="25" name="Shape 535"/>
            <p:cNvSpPr/>
            <p:nvPr/>
          </p:nvSpPr>
          <p:spPr>
            <a:xfrm>
              <a:off x="494707" y="1932795"/>
              <a:ext cx="580611"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ACL</a:t>
              </a:r>
              <a:endParaRPr sz="1200" dirty="0"/>
            </a:p>
          </p:txBody>
        </p:sp>
        <p:pic>
          <p:nvPicPr>
            <p:cNvPr id="2" name="Picture 1"/>
            <p:cNvPicPr>
              <a:picLocks noChangeAspect="1"/>
            </p:cNvPicPr>
            <p:nvPr/>
          </p:nvPicPr>
          <p:blipFill>
            <a:blip r:embed="rId3"/>
            <a:stretch>
              <a:fillRect/>
            </a:stretch>
          </p:blipFill>
          <p:spPr>
            <a:xfrm>
              <a:off x="250979" y="1939940"/>
              <a:ext cx="266569" cy="368300"/>
            </a:xfrm>
            <a:prstGeom prst="rect">
              <a:avLst/>
            </a:prstGeom>
          </p:spPr>
        </p:pic>
      </p:grpSp>
      <p:sp>
        <p:nvSpPr>
          <p:cNvPr id="28" name="Rounded Rectangle 27">
            <a:extLst>
              <a:ext uri="{FF2B5EF4-FFF2-40B4-BE49-F238E27FC236}">
                <a16:creationId xmlns:a16="http://schemas.microsoft.com/office/drawing/2014/main" id="{E5AE57F4-21F2-5F42-B8FA-96479FD09882}"/>
              </a:ext>
            </a:extLst>
          </p:cNvPr>
          <p:cNvSpPr/>
          <p:nvPr/>
        </p:nvSpPr>
        <p:spPr>
          <a:xfrm>
            <a:off x="3656508" y="2216341"/>
            <a:ext cx="1704226" cy="1697228"/>
          </a:xfrm>
          <a:prstGeom prst="roundRect">
            <a:avLst>
              <a:gd name="adj" fmla="val 6052"/>
            </a:avLst>
          </a:prstGeom>
          <a:noFill/>
          <a:ln w="635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1" name="Rounded Rectangle 30">
            <a:extLst>
              <a:ext uri="{FF2B5EF4-FFF2-40B4-BE49-F238E27FC236}">
                <a16:creationId xmlns:a16="http://schemas.microsoft.com/office/drawing/2014/main" id="{D92A743A-A4D4-7345-8C87-F3024A36C4B3}"/>
              </a:ext>
            </a:extLst>
          </p:cNvPr>
          <p:cNvSpPr/>
          <p:nvPr/>
        </p:nvSpPr>
        <p:spPr>
          <a:xfrm>
            <a:off x="296065" y="4891875"/>
            <a:ext cx="1704226" cy="1697228"/>
          </a:xfrm>
          <a:prstGeom prst="roundRect">
            <a:avLst>
              <a:gd name="adj" fmla="val 2194"/>
            </a:avLst>
          </a:prstGeom>
          <a:noFill/>
          <a:ln w="63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2" name="Rounded Rectangle 31">
            <a:extLst>
              <a:ext uri="{FF2B5EF4-FFF2-40B4-BE49-F238E27FC236}">
                <a16:creationId xmlns:a16="http://schemas.microsoft.com/office/drawing/2014/main" id="{49B10E51-C267-3C46-A695-1FCE2CE1A0AF}"/>
              </a:ext>
            </a:extLst>
          </p:cNvPr>
          <p:cNvSpPr/>
          <p:nvPr/>
        </p:nvSpPr>
        <p:spPr>
          <a:xfrm>
            <a:off x="3654181" y="4947023"/>
            <a:ext cx="1704226" cy="1697228"/>
          </a:xfrm>
          <a:prstGeom prst="roundRect">
            <a:avLst>
              <a:gd name="adj" fmla="val 2194"/>
            </a:avLst>
          </a:prstGeom>
          <a:noFill/>
          <a:ln w="6350">
            <a:solidFill>
              <a:srgbClr val="00B05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3" name="Rounded Rectangle 32">
            <a:extLst>
              <a:ext uri="{FF2B5EF4-FFF2-40B4-BE49-F238E27FC236}">
                <a16:creationId xmlns:a16="http://schemas.microsoft.com/office/drawing/2014/main" id="{1DF1BB58-67B7-194D-BD12-32441E767D6D}"/>
              </a:ext>
            </a:extLst>
          </p:cNvPr>
          <p:cNvSpPr/>
          <p:nvPr/>
        </p:nvSpPr>
        <p:spPr>
          <a:xfrm>
            <a:off x="6916157" y="2216341"/>
            <a:ext cx="1729823" cy="889867"/>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63092780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64070" y="2824428"/>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45676" y="4205924"/>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sp>
        <p:nvSpPr>
          <p:cNvPr id="134" name="Shape 254">
            <a:extLst>
              <a:ext uri="{FF2B5EF4-FFF2-40B4-BE49-F238E27FC236}">
                <a16:creationId xmlns:a16="http://schemas.microsoft.com/office/drawing/2014/main" id="{6403DDD9-2783-994D-86A3-2BF5E4B6544F}"/>
              </a:ext>
            </a:extLst>
          </p:cNvPr>
          <p:cNvSpPr/>
          <p:nvPr/>
        </p:nvSpPr>
        <p:spPr>
          <a:xfrm>
            <a:off x="6727072" y="4125859"/>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59" name="Shape 254">
            <a:extLst>
              <a:ext uri="{FF2B5EF4-FFF2-40B4-BE49-F238E27FC236}">
                <a16:creationId xmlns:a16="http://schemas.microsoft.com/office/drawing/2014/main" id="{A6866536-5C75-1F47-9EE1-E1BC87FCCB14}"/>
              </a:ext>
            </a:extLst>
          </p:cNvPr>
          <p:cNvSpPr/>
          <p:nvPr/>
        </p:nvSpPr>
        <p:spPr>
          <a:xfrm>
            <a:off x="707154" y="5527988"/>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51660" cy="692612"/>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nvGrpSpPr>
          <p:cNvPr id="53" name="Group 52">
            <a:extLst>
              <a:ext uri="{FF2B5EF4-FFF2-40B4-BE49-F238E27FC236}">
                <a16:creationId xmlns:a16="http://schemas.microsoft.com/office/drawing/2014/main" id="{25FE2C36-0DC3-4C46-A8DA-D5350EB3E67D}"/>
              </a:ext>
            </a:extLst>
          </p:cNvPr>
          <p:cNvGrpSpPr/>
          <p:nvPr/>
        </p:nvGrpSpPr>
        <p:grpSpPr>
          <a:xfrm>
            <a:off x="6587463" y="2092052"/>
            <a:ext cx="751660" cy="692612"/>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9461" y="3592626"/>
            <a:ext cx="647381" cy="241300"/>
          </a:xfrm>
          <a:prstGeom prst="rect">
            <a:avLst/>
          </a:prstGeom>
        </p:spPr>
      </p:pic>
      <p:grpSp>
        <p:nvGrpSpPr>
          <p:cNvPr id="59" name="Group 58">
            <a:extLst>
              <a:ext uri="{FF2B5EF4-FFF2-40B4-BE49-F238E27FC236}">
                <a16:creationId xmlns:a16="http://schemas.microsoft.com/office/drawing/2014/main" id="{FEA7231F-9FF8-D24E-8071-1414E2C2E902}"/>
              </a:ext>
            </a:extLst>
          </p:cNvPr>
          <p:cNvGrpSpPr/>
          <p:nvPr/>
        </p:nvGrpSpPr>
        <p:grpSpPr>
          <a:xfrm>
            <a:off x="3590008" y="3453641"/>
            <a:ext cx="751660" cy="692612"/>
            <a:chOff x="3590008" y="3453641"/>
            <a:chExt cx="751660" cy="692612"/>
          </a:xfrm>
        </p:grpSpPr>
        <p:sp>
          <p:nvSpPr>
            <p:cNvPr id="60" name="Shape 252">
              <a:extLst>
                <a:ext uri="{FF2B5EF4-FFF2-40B4-BE49-F238E27FC236}">
                  <a16:creationId xmlns:a16="http://schemas.microsoft.com/office/drawing/2014/main" id="{8F10ACBD-79D7-ED49-9F06-F2B4FF28C8A1}"/>
                </a:ext>
              </a:extLst>
            </p:cNvPr>
            <p:cNvSpPr/>
            <p:nvPr/>
          </p:nvSpPr>
          <p:spPr>
            <a:xfrm>
              <a:off x="3590008" y="3453641"/>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a:extLst>
                <a:ext uri="{FF2B5EF4-FFF2-40B4-BE49-F238E27FC236}">
                  <a16:creationId xmlns:a16="http://schemas.microsoft.com/office/drawing/2014/main" id="{F69013C5-1B4A-524D-BC46-34F92E466AC4}"/>
                </a:ext>
              </a:extLst>
            </p:cNvPr>
            <p:cNvPicPr>
              <a:picLocks noChangeAspect="1"/>
            </p:cNvPicPr>
            <p:nvPr/>
          </p:nvPicPr>
          <p:blipFill>
            <a:blip r:embed="rId5">
              <a:biLevel thresh="50000"/>
            </a:blip>
            <a:stretch>
              <a:fillRect/>
            </a:stretch>
          </p:blipFill>
          <p:spPr>
            <a:xfrm>
              <a:off x="3709192" y="3566736"/>
              <a:ext cx="510949" cy="510949"/>
            </a:xfrm>
            <a:prstGeom prst="rect">
              <a:avLst/>
            </a:prstGeom>
          </p:spPr>
        </p:pic>
      </p:grpSp>
      <p:grpSp>
        <p:nvGrpSpPr>
          <p:cNvPr id="62" name="Group 61">
            <a:extLst>
              <a:ext uri="{FF2B5EF4-FFF2-40B4-BE49-F238E27FC236}">
                <a16:creationId xmlns:a16="http://schemas.microsoft.com/office/drawing/2014/main" id="{916B65A0-A94D-8446-B953-D601D0C63B27}"/>
              </a:ext>
            </a:extLst>
          </p:cNvPr>
          <p:cNvGrpSpPr/>
          <p:nvPr/>
        </p:nvGrpSpPr>
        <p:grpSpPr>
          <a:xfrm>
            <a:off x="6587463" y="3400343"/>
            <a:ext cx="751660" cy="692612"/>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nvGrpSpPr>
          <p:cNvPr id="65" name="Group 64">
            <a:extLst>
              <a:ext uri="{FF2B5EF4-FFF2-40B4-BE49-F238E27FC236}">
                <a16:creationId xmlns:a16="http://schemas.microsoft.com/office/drawing/2014/main" id="{A1B7CA72-93E9-D249-9852-AEF0EEDCCE98}"/>
              </a:ext>
            </a:extLst>
          </p:cNvPr>
          <p:cNvGrpSpPr/>
          <p:nvPr/>
        </p:nvGrpSpPr>
        <p:grpSpPr>
          <a:xfrm>
            <a:off x="558651" y="4797199"/>
            <a:ext cx="751660" cy="692612"/>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74" name="Group 73">
            <a:extLst>
              <a:ext uri="{FF2B5EF4-FFF2-40B4-BE49-F238E27FC236}">
                <a16:creationId xmlns:a16="http://schemas.microsoft.com/office/drawing/2014/main" id="{C0A1CC0E-4167-4840-A1C7-76DC0ED1616D}"/>
              </a:ext>
            </a:extLst>
          </p:cNvPr>
          <p:cNvGrpSpPr/>
          <p:nvPr/>
        </p:nvGrpSpPr>
        <p:grpSpPr>
          <a:xfrm>
            <a:off x="3590008" y="4797199"/>
            <a:ext cx="751660" cy="692612"/>
            <a:chOff x="8300249" y="5992778"/>
            <a:chExt cx="751660" cy="692612"/>
          </a:xfrm>
        </p:grpSpPr>
        <p:sp>
          <p:nvSpPr>
            <p:cNvPr id="75" name="Shape 252">
              <a:extLst>
                <a:ext uri="{FF2B5EF4-FFF2-40B4-BE49-F238E27FC236}">
                  <a16:creationId xmlns:a16="http://schemas.microsoft.com/office/drawing/2014/main" id="{42283BA6-2A8A-384C-8F44-F78701AE34A3}"/>
                </a:ext>
              </a:extLst>
            </p:cNvPr>
            <p:cNvSpPr/>
            <p:nvPr/>
          </p:nvSpPr>
          <p:spPr>
            <a:xfrm>
              <a:off x="8300249" y="599277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A8CC58EB-1AB7-194A-B8D2-91F01CB232C2}"/>
                </a:ext>
              </a:extLst>
            </p:cNvPr>
            <p:cNvPicPr>
              <a:picLocks noChangeAspect="1"/>
            </p:cNvPicPr>
            <p:nvPr/>
          </p:nvPicPr>
          <p:blipFill>
            <a:blip r:embed="rId8">
              <a:duotone>
                <a:schemeClr val="accent2">
                  <a:shade val="45000"/>
                  <a:satMod val="135000"/>
                </a:schemeClr>
                <a:prstClr val="white"/>
              </a:duotone>
            </a:blip>
            <a:stretch>
              <a:fillRect/>
            </a:stretch>
          </p:blipFill>
          <p:spPr>
            <a:xfrm>
              <a:off x="8413366" y="6079905"/>
              <a:ext cx="485537" cy="485537"/>
            </a:xfrm>
            <a:prstGeom prst="rect">
              <a:avLst/>
            </a:prstGeom>
          </p:spPr>
        </p:pic>
      </p:grpSp>
      <p:sp>
        <p:nvSpPr>
          <p:cNvPr id="77" name="Shape 495">
            <a:extLst>
              <a:ext uri="{FF2B5EF4-FFF2-40B4-BE49-F238E27FC236}">
                <a16:creationId xmlns:a16="http://schemas.microsoft.com/office/drawing/2014/main" id="{6E3E3BF2-092F-4F4C-B273-650C91E5649D}"/>
              </a:ext>
            </a:extLst>
          </p:cNvPr>
          <p:cNvSpPr/>
          <p:nvPr/>
        </p:nvSpPr>
        <p:spPr>
          <a:xfrm>
            <a:off x="4578103" y="4802318"/>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78" name="Shape 254">
            <a:extLst>
              <a:ext uri="{FF2B5EF4-FFF2-40B4-BE49-F238E27FC236}">
                <a16:creationId xmlns:a16="http://schemas.microsoft.com/office/drawing/2014/main" id="{75DCBE99-0BA7-124F-A457-735E5092141C}"/>
              </a:ext>
            </a:extLst>
          </p:cNvPr>
          <p:cNvSpPr/>
          <p:nvPr/>
        </p:nvSpPr>
        <p:spPr>
          <a:xfrm>
            <a:off x="3707762" y="5489811"/>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sp>
        <p:nvSpPr>
          <p:cNvPr id="82" name="Shape 483">
            <a:extLst>
              <a:ext uri="{FF2B5EF4-FFF2-40B4-BE49-F238E27FC236}">
                <a16:creationId xmlns:a16="http://schemas.microsoft.com/office/drawing/2014/main" id="{C62EC361-8503-5541-AC92-78E403839F76}"/>
              </a:ext>
            </a:extLst>
          </p:cNvPr>
          <p:cNvSpPr/>
          <p:nvPr/>
        </p:nvSpPr>
        <p:spPr>
          <a:xfrm>
            <a:off x="780012" y="7081578"/>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86" name="Shape 519">
            <a:extLst>
              <a:ext uri="{FF2B5EF4-FFF2-40B4-BE49-F238E27FC236}">
                <a16:creationId xmlns:a16="http://schemas.microsoft.com/office/drawing/2014/main" id="{8ACA79E7-FF8A-F643-BD64-06F5FB0DE186}"/>
              </a:ext>
            </a:extLst>
          </p:cNvPr>
          <p:cNvSpPr/>
          <p:nvPr/>
        </p:nvSpPr>
        <p:spPr>
          <a:xfrm>
            <a:off x="1611782" y="6380393"/>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88" name="Shape 519">
            <a:extLst>
              <a:ext uri="{FF2B5EF4-FFF2-40B4-BE49-F238E27FC236}">
                <a16:creationId xmlns:a16="http://schemas.microsoft.com/office/drawing/2014/main" id="{1BC954AF-7BC8-CD4D-8969-2CD4E14FE921}"/>
              </a:ext>
            </a:extLst>
          </p:cNvPr>
          <p:cNvSpPr/>
          <p:nvPr/>
        </p:nvSpPr>
        <p:spPr>
          <a:xfrm>
            <a:off x="4629742" y="647200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89" name="Shape 483">
            <a:extLst>
              <a:ext uri="{FF2B5EF4-FFF2-40B4-BE49-F238E27FC236}">
                <a16:creationId xmlns:a16="http://schemas.microsoft.com/office/drawing/2014/main" id="{CA45E850-20E0-1545-9006-B7105A81F56D}"/>
              </a:ext>
            </a:extLst>
          </p:cNvPr>
          <p:cNvSpPr/>
          <p:nvPr/>
        </p:nvSpPr>
        <p:spPr>
          <a:xfrm>
            <a:off x="3789167" y="7110518"/>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90" name="Group 89">
            <a:extLst>
              <a:ext uri="{FF2B5EF4-FFF2-40B4-BE49-F238E27FC236}">
                <a16:creationId xmlns:a16="http://schemas.microsoft.com/office/drawing/2014/main" id="{AED4B1BA-CE67-974C-893D-2761F78BC2E7}"/>
              </a:ext>
            </a:extLst>
          </p:cNvPr>
          <p:cNvGrpSpPr/>
          <p:nvPr/>
        </p:nvGrpSpPr>
        <p:grpSpPr>
          <a:xfrm>
            <a:off x="619983" y="6387562"/>
            <a:ext cx="749808" cy="694944"/>
            <a:chOff x="549354" y="1945460"/>
            <a:chExt cx="749808" cy="694944"/>
          </a:xfrm>
        </p:grpSpPr>
        <p:grpSp>
          <p:nvGrpSpPr>
            <p:cNvPr id="103" name="Group 102">
              <a:extLst>
                <a:ext uri="{FF2B5EF4-FFF2-40B4-BE49-F238E27FC236}">
                  <a16:creationId xmlns:a16="http://schemas.microsoft.com/office/drawing/2014/main" id="{870D182B-E67B-F04B-8F12-628C5A0D90C0}"/>
                </a:ext>
              </a:extLst>
            </p:cNvPr>
            <p:cNvGrpSpPr/>
            <p:nvPr/>
          </p:nvGrpSpPr>
          <p:grpSpPr>
            <a:xfrm>
              <a:off x="549354" y="1945460"/>
              <a:ext cx="749808" cy="694944"/>
              <a:chOff x="6586374" y="3536992"/>
              <a:chExt cx="749808" cy="694944"/>
            </a:xfrm>
          </p:grpSpPr>
          <p:sp>
            <p:nvSpPr>
              <p:cNvPr id="105" name="Shape 252">
                <a:extLst>
                  <a:ext uri="{FF2B5EF4-FFF2-40B4-BE49-F238E27FC236}">
                    <a16:creationId xmlns:a16="http://schemas.microsoft.com/office/drawing/2014/main" id="{495736E0-1AF7-434C-9418-D4C25A0D0441}"/>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6" name="Straight Arrow Connector 105">
                <a:extLst>
                  <a:ext uri="{FF2B5EF4-FFF2-40B4-BE49-F238E27FC236}">
                    <a16:creationId xmlns:a16="http://schemas.microsoft.com/office/drawing/2014/main" id="{743643AD-EE22-BB4A-A12E-FA3C5606683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7" name="Straight Arrow Connector 106">
                <a:extLst>
                  <a:ext uri="{FF2B5EF4-FFF2-40B4-BE49-F238E27FC236}">
                    <a16:creationId xmlns:a16="http://schemas.microsoft.com/office/drawing/2014/main" id="{1638D7B1-00FD-B647-B172-30EFF9AA9842}"/>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8" name="Straight Arrow Connector 107">
                <a:extLst>
                  <a:ext uri="{FF2B5EF4-FFF2-40B4-BE49-F238E27FC236}">
                    <a16:creationId xmlns:a16="http://schemas.microsoft.com/office/drawing/2014/main" id="{737203D9-1D67-1544-AD96-3B3DE9657F3F}"/>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9" name="Straight Arrow Connector 108">
                <a:extLst>
                  <a:ext uri="{FF2B5EF4-FFF2-40B4-BE49-F238E27FC236}">
                    <a16:creationId xmlns:a16="http://schemas.microsoft.com/office/drawing/2014/main" id="{7CEEAD7B-6184-4540-9AC8-7183674FBB55}"/>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04" name="Picture 103">
              <a:extLst>
                <a:ext uri="{FF2B5EF4-FFF2-40B4-BE49-F238E27FC236}">
                  <a16:creationId xmlns:a16="http://schemas.microsoft.com/office/drawing/2014/main" id="{59E77CBD-493D-1342-A064-8D8148890CC5}"/>
                </a:ext>
              </a:extLst>
            </p:cNvPr>
            <p:cNvPicPr>
              <a:picLocks noChangeAspect="1"/>
            </p:cNvPicPr>
            <p:nvPr/>
          </p:nvPicPr>
          <p:blipFill>
            <a:blip r:embed="rId9">
              <a:duotone>
                <a:schemeClr val="accent2">
                  <a:shade val="45000"/>
                  <a:satMod val="135000"/>
                </a:schemeClr>
                <a:prstClr val="white"/>
              </a:duotone>
            </a:blip>
            <a:stretch>
              <a:fillRect/>
            </a:stretch>
          </p:blipFill>
          <p:spPr>
            <a:xfrm>
              <a:off x="726421" y="2029845"/>
              <a:ext cx="417972" cy="484984"/>
            </a:xfrm>
            <a:prstGeom prst="rect">
              <a:avLst/>
            </a:prstGeom>
          </p:spPr>
        </p:pic>
      </p:grpSp>
      <p:grpSp>
        <p:nvGrpSpPr>
          <p:cNvPr id="91" name="Group 90">
            <a:extLst>
              <a:ext uri="{FF2B5EF4-FFF2-40B4-BE49-F238E27FC236}">
                <a16:creationId xmlns:a16="http://schemas.microsoft.com/office/drawing/2014/main" id="{9CC2FAA6-9D17-5141-80D3-2392932D4380}"/>
              </a:ext>
            </a:extLst>
          </p:cNvPr>
          <p:cNvGrpSpPr/>
          <p:nvPr/>
        </p:nvGrpSpPr>
        <p:grpSpPr>
          <a:xfrm>
            <a:off x="3661895" y="6381659"/>
            <a:ext cx="749808" cy="694944"/>
            <a:chOff x="583315" y="4742217"/>
            <a:chExt cx="749808" cy="694944"/>
          </a:xfrm>
        </p:grpSpPr>
        <p:grpSp>
          <p:nvGrpSpPr>
            <p:cNvPr id="93" name="Group 92">
              <a:extLst>
                <a:ext uri="{FF2B5EF4-FFF2-40B4-BE49-F238E27FC236}">
                  <a16:creationId xmlns:a16="http://schemas.microsoft.com/office/drawing/2014/main" id="{BEECE85C-868E-414F-A665-777C11D69C52}"/>
                </a:ext>
              </a:extLst>
            </p:cNvPr>
            <p:cNvGrpSpPr/>
            <p:nvPr/>
          </p:nvGrpSpPr>
          <p:grpSpPr>
            <a:xfrm>
              <a:off x="583315" y="4742217"/>
              <a:ext cx="749808" cy="694944"/>
              <a:chOff x="515395" y="1714061"/>
              <a:chExt cx="749808" cy="694944"/>
            </a:xfrm>
          </p:grpSpPr>
          <p:sp>
            <p:nvSpPr>
              <p:cNvPr id="97" name="Shape 252">
                <a:extLst>
                  <a:ext uri="{FF2B5EF4-FFF2-40B4-BE49-F238E27FC236}">
                    <a16:creationId xmlns:a16="http://schemas.microsoft.com/office/drawing/2014/main" id="{4CC36D7E-921B-A44A-815E-783A41014647}"/>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8" name="Straight Arrow Connector 97">
                <a:extLst>
                  <a:ext uri="{FF2B5EF4-FFF2-40B4-BE49-F238E27FC236}">
                    <a16:creationId xmlns:a16="http://schemas.microsoft.com/office/drawing/2014/main" id="{9D126DB0-B0F9-5241-8FDE-C7C717F66BD8}"/>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99" name="Straight Arrow Connector 98">
                <a:extLst>
                  <a:ext uri="{FF2B5EF4-FFF2-40B4-BE49-F238E27FC236}">
                    <a16:creationId xmlns:a16="http://schemas.microsoft.com/office/drawing/2014/main" id="{C4DAF68A-8570-9F4F-BF9E-01EEB69A8F1D}"/>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id="{47D059A5-DC11-3A45-BF90-326F15B13C38}"/>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09C57F1D-4403-5246-A538-001A0DEDC073}"/>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96" name="Picture 95">
              <a:extLst>
                <a:ext uri="{FF2B5EF4-FFF2-40B4-BE49-F238E27FC236}">
                  <a16:creationId xmlns:a16="http://schemas.microsoft.com/office/drawing/2014/main" id="{354779EE-6589-E74A-8441-C9326CF03E1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79" name="Shape 287">
            <a:extLst>
              <a:ext uri="{FF2B5EF4-FFF2-40B4-BE49-F238E27FC236}">
                <a16:creationId xmlns:a16="http://schemas.microsoft.com/office/drawing/2014/main" id="{772E2E84-3C06-9349-854E-6783E269BC8B}"/>
              </a:ext>
            </a:extLst>
          </p:cNvPr>
          <p:cNvSpPr/>
          <p:nvPr/>
        </p:nvSpPr>
        <p:spPr>
          <a:xfrm rot="16200000">
            <a:off x="-2948585" y="4555655"/>
            <a:ext cx="6150553" cy="253383"/>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Traditional Style</a:t>
            </a:r>
            <a:endParaRPr dirty="0">
              <a:solidFill>
                <a:schemeClr val="tx1"/>
              </a:solidFill>
            </a:endParaRPr>
          </a:p>
        </p:txBody>
      </p:sp>
      <p:grpSp>
        <p:nvGrpSpPr>
          <p:cNvPr id="68" name="Group 67">
            <a:extLst>
              <a:ext uri="{FF2B5EF4-FFF2-40B4-BE49-F238E27FC236}">
                <a16:creationId xmlns:a16="http://schemas.microsoft.com/office/drawing/2014/main" id="{3AB5EC2A-3314-4B41-B1B8-28FB1B67C64F}"/>
              </a:ext>
            </a:extLst>
          </p:cNvPr>
          <p:cNvGrpSpPr/>
          <p:nvPr/>
        </p:nvGrpSpPr>
        <p:grpSpPr>
          <a:xfrm>
            <a:off x="559577" y="2006407"/>
            <a:ext cx="749808" cy="694944"/>
            <a:chOff x="559577" y="2006407"/>
            <a:chExt cx="749808" cy="694944"/>
          </a:xfrm>
        </p:grpSpPr>
        <p:sp>
          <p:nvSpPr>
            <p:cNvPr id="80" name="Shape 252">
              <a:extLst>
                <a:ext uri="{FF2B5EF4-FFF2-40B4-BE49-F238E27FC236}">
                  <a16:creationId xmlns:a16="http://schemas.microsoft.com/office/drawing/2014/main" id="{309EB5D8-4DFB-4045-AFA7-0AD3F5D2260B}"/>
                </a:ext>
              </a:extLst>
            </p:cNvPr>
            <p:cNvSpPr/>
            <p:nvPr/>
          </p:nvSpPr>
          <p:spPr>
            <a:xfrm>
              <a:off x="559577" y="20064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7" name="Picture 86">
              <a:extLst>
                <a:ext uri="{FF2B5EF4-FFF2-40B4-BE49-F238E27FC236}">
                  <a16:creationId xmlns:a16="http://schemas.microsoft.com/office/drawing/2014/main" id="{3BC0212F-9AA0-A444-93AC-A46129F1F1C5}"/>
                </a:ext>
              </a:extLst>
            </p:cNvPr>
            <p:cNvPicPr>
              <a:picLocks noChangeAspect="1"/>
            </p:cNvPicPr>
            <p:nvPr/>
          </p:nvPicPr>
          <p:blipFill>
            <a:blip r:embed="rId11"/>
            <a:stretch>
              <a:fillRect/>
            </a:stretch>
          </p:blipFill>
          <p:spPr>
            <a:xfrm>
              <a:off x="659913" y="2062842"/>
              <a:ext cx="523348" cy="523348"/>
            </a:xfrm>
            <a:prstGeom prst="rect">
              <a:avLst/>
            </a:prstGeom>
          </p:spPr>
        </p:pic>
      </p:grpSp>
    </p:spTree>
    <p:extLst>
      <p:ext uri="{BB962C8B-B14F-4D97-AF65-F5344CB8AC3E}">
        <p14:creationId xmlns:p14="http://schemas.microsoft.com/office/powerpoint/2010/main" val="188024326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11519" y="4246012"/>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40" name="Shape 483">
            <a:extLst>
              <a:ext uri="{FF2B5EF4-FFF2-40B4-BE49-F238E27FC236}">
                <a16:creationId xmlns:a16="http://schemas.microsoft.com/office/drawing/2014/main" id="{DAE197B8-EC4E-FE46-BAF4-AB006F0335A2}"/>
              </a:ext>
            </a:extLst>
          </p:cNvPr>
          <p:cNvSpPr/>
          <p:nvPr/>
        </p:nvSpPr>
        <p:spPr>
          <a:xfrm>
            <a:off x="6837980" y="2795504"/>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04" name="Shape 254">
            <a:extLst>
              <a:ext uri="{FF2B5EF4-FFF2-40B4-BE49-F238E27FC236}">
                <a16:creationId xmlns:a16="http://schemas.microsoft.com/office/drawing/2014/main" id="{6B5CE18A-67A8-B749-BFD8-1D44F6FAB229}"/>
              </a:ext>
            </a:extLst>
          </p:cNvPr>
          <p:cNvSpPr/>
          <p:nvPr/>
        </p:nvSpPr>
        <p:spPr>
          <a:xfrm>
            <a:off x="581132" y="2731905"/>
            <a:ext cx="69726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548474" y="1938454"/>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sp>
        <p:nvSpPr>
          <p:cNvPr id="152" name="Shape 254">
            <a:extLst>
              <a:ext uri="{FF2B5EF4-FFF2-40B4-BE49-F238E27FC236}">
                <a16:creationId xmlns:a16="http://schemas.microsoft.com/office/drawing/2014/main" id="{F92E5ACB-EAB7-3D43-8412-C0BE1F203D88}"/>
              </a:ext>
            </a:extLst>
          </p:cNvPr>
          <p:cNvSpPr/>
          <p:nvPr/>
        </p:nvSpPr>
        <p:spPr>
          <a:xfrm>
            <a:off x="6769161" y="4125009"/>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675675" y="3384543"/>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bridge.</a:t>
            </a:r>
            <a:endParaRPr sz="1000" dirty="0"/>
          </a:p>
        </p:txBody>
      </p:sp>
      <p:sp>
        <p:nvSpPr>
          <p:cNvPr id="157" name="Shape 254">
            <a:extLst>
              <a:ext uri="{FF2B5EF4-FFF2-40B4-BE49-F238E27FC236}">
                <a16:creationId xmlns:a16="http://schemas.microsoft.com/office/drawing/2014/main" id="{CD0D3E89-E0A3-3349-8669-C0F76A30ED2E}"/>
              </a:ext>
            </a:extLst>
          </p:cNvPr>
          <p:cNvSpPr/>
          <p:nvPr/>
        </p:nvSpPr>
        <p:spPr>
          <a:xfrm>
            <a:off x="3737035" y="4117079"/>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596770" y="338454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router.</a:t>
            </a:r>
            <a:endParaRPr sz="1000" dirty="0"/>
          </a:p>
        </p:txBody>
      </p:sp>
      <p:sp>
        <p:nvSpPr>
          <p:cNvPr id="162" name="Shape 495">
            <a:extLst>
              <a:ext uri="{FF2B5EF4-FFF2-40B4-BE49-F238E27FC236}">
                <a16:creationId xmlns:a16="http://schemas.microsoft.com/office/drawing/2014/main" id="{8E227F71-7462-1142-A1DB-EB338E20578E}"/>
              </a:ext>
            </a:extLst>
          </p:cNvPr>
          <p:cNvSpPr/>
          <p:nvPr/>
        </p:nvSpPr>
        <p:spPr>
          <a:xfrm>
            <a:off x="1492136" y="3262375"/>
            <a:ext cx="197503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701031" y="4122624"/>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sp>
        <p:nvSpPr>
          <p:cNvPr id="170" name="Shape 254">
            <a:extLst>
              <a:ext uri="{FF2B5EF4-FFF2-40B4-BE49-F238E27FC236}">
                <a16:creationId xmlns:a16="http://schemas.microsoft.com/office/drawing/2014/main" id="{AB8942DF-9EB3-F248-9D15-5E3D01F0E9A9}"/>
              </a:ext>
            </a:extLst>
          </p:cNvPr>
          <p:cNvSpPr/>
          <p:nvPr/>
        </p:nvSpPr>
        <p:spPr>
          <a:xfrm>
            <a:off x="3645297" y="2762088"/>
            <a:ext cx="6162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596247" y="1938260"/>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85" name="Group 84">
            <a:extLst>
              <a:ext uri="{FF2B5EF4-FFF2-40B4-BE49-F238E27FC236}">
                <a16:creationId xmlns:a16="http://schemas.microsoft.com/office/drawing/2014/main" id="{AA5590CD-7887-ED46-8B1F-6F8E1BB01B1B}"/>
              </a:ext>
            </a:extLst>
          </p:cNvPr>
          <p:cNvGrpSpPr/>
          <p:nvPr/>
        </p:nvGrpSpPr>
        <p:grpSpPr>
          <a:xfrm>
            <a:off x="6658289" y="2016917"/>
            <a:ext cx="707233" cy="707233"/>
            <a:chOff x="7609623" y="4471311"/>
            <a:chExt cx="707233" cy="707233"/>
          </a:xfrm>
        </p:grpSpPr>
        <p:sp>
          <p:nvSpPr>
            <p:cNvPr id="87" name="Shape 482">
              <a:extLst>
                <a:ext uri="{FF2B5EF4-FFF2-40B4-BE49-F238E27FC236}">
                  <a16:creationId xmlns:a16="http://schemas.microsoft.com/office/drawing/2014/main" id="{411C50AB-4AF0-4D44-A1F0-BCFE60059979}"/>
                </a:ext>
              </a:extLst>
            </p:cNvPr>
            <p:cNvSpPr/>
            <p:nvPr/>
          </p:nvSpPr>
          <p:spPr>
            <a:xfrm>
              <a:off x="7609623" y="447131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8" name="Picture 87">
              <a:extLst>
                <a:ext uri="{FF2B5EF4-FFF2-40B4-BE49-F238E27FC236}">
                  <a16:creationId xmlns:a16="http://schemas.microsoft.com/office/drawing/2014/main" id="{A7566175-2C66-CC46-B914-4F67F63C0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2626" y="4519013"/>
              <a:ext cx="573220" cy="588305"/>
            </a:xfrm>
            <a:prstGeom prst="rect">
              <a:avLst/>
            </a:prstGeom>
          </p:spPr>
        </p:pic>
      </p:grpSp>
      <p:grpSp>
        <p:nvGrpSpPr>
          <p:cNvPr id="89" name="Group 88">
            <a:extLst>
              <a:ext uri="{FF2B5EF4-FFF2-40B4-BE49-F238E27FC236}">
                <a16:creationId xmlns:a16="http://schemas.microsoft.com/office/drawing/2014/main" id="{9E305F0C-8A38-0942-9B07-EBC21E99BDCE}"/>
              </a:ext>
            </a:extLst>
          </p:cNvPr>
          <p:cNvGrpSpPr/>
          <p:nvPr/>
        </p:nvGrpSpPr>
        <p:grpSpPr>
          <a:xfrm>
            <a:off x="601535" y="3356247"/>
            <a:ext cx="707233" cy="707233"/>
            <a:chOff x="7501911" y="4773057"/>
            <a:chExt cx="707233" cy="707233"/>
          </a:xfrm>
        </p:grpSpPr>
        <p:sp>
          <p:nvSpPr>
            <p:cNvPr id="90" name="Shape 482">
              <a:extLst>
                <a:ext uri="{FF2B5EF4-FFF2-40B4-BE49-F238E27FC236}">
                  <a16:creationId xmlns:a16="http://schemas.microsoft.com/office/drawing/2014/main" id="{B46B5E1A-7EFE-FD48-8101-8EBF1BF51DC3}"/>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a:extLst>
                <a:ext uri="{FF2B5EF4-FFF2-40B4-BE49-F238E27FC236}">
                  <a16:creationId xmlns:a16="http://schemas.microsoft.com/office/drawing/2014/main" id="{0B78A38A-19F5-3441-979C-E9010157691D}"/>
                </a:ext>
              </a:extLst>
            </p:cNvPr>
            <p:cNvPicPr>
              <a:picLocks noChangeAspect="1"/>
            </p:cNvPicPr>
            <p:nvPr/>
          </p:nvPicPr>
          <p:blipFill>
            <a:blip r:embed="rId3">
              <a:biLevel thresh="50000"/>
            </a:blip>
            <a:stretch>
              <a:fillRect/>
            </a:stretch>
          </p:blipFill>
          <p:spPr>
            <a:xfrm>
              <a:off x="7671612" y="4947264"/>
              <a:ext cx="367830" cy="388265"/>
            </a:xfrm>
            <a:prstGeom prst="rect">
              <a:avLst/>
            </a:prstGeom>
          </p:spPr>
        </p:pic>
      </p:grpSp>
      <p:grpSp>
        <p:nvGrpSpPr>
          <p:cNvPr id="92" name="Group 91">
            <a:extLst>
              <a:ext uri="{FF2B5EF4-FFF2-40B4-BE49-F238E27FC236}">
                <a16:creationId xmlns:a16="http://schemas.microsoft.com/office/drawing/2014/main" id="{4AE9E6C6-D991-3C4F-84E2-A972D061917B}"/>
              </a:ext>
            </a:extLst>
          </p:cNvPr>
          <p:cNvGrpSpPr/>
          <p:nvPr/>
        </p:nvGrpSpPr>
        <p:grpSpPr>
          <a:xfrm>
            <a:off x="3585251" y="3374828"/>
            <a:ext cx="751660" cy="692612"/>
            <a:chOff x="7776669" y="5031984"/>
            <a:chExt cx="751660" cy="692612"/>
          </a:xfrm>
        </p:grpSpPr>
        <p:sp>
          <p:nvSpPr>
            <p:cNvPr id="94" name="Shape 252">
              <a:extLst>
                <a:ext uri="{FF2B5EF4-FFF2-40B4-BE49-F238E27FC236}">
                  <a16:creationId xmlns:a16="http://schemas.microsoft.com/office/drawing/2014/main" id="{06A89997-DABC-9E4E-87EC-544CF131ADFD}"/>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5" name="Picture 94">
              <a:extLst>
                <a:ext uri="{FF2B5EF4-FFF2-40B4-BE49-F238E27FC236}">
                  <a16:creationId xmlns:a16="http://schemas.microsoft.com/office/drawing/2014/main" id="{C2330FE8-ACCE-BE47-992C-2FD17B8C4A56}"/>
                </a:ext>
              </a:extLst>
            </p:cNvPr>
            <p:cNvPicPr>
              <a:picLocks noChangeAspect="1"/>
            </p:cNvPicPr>
            <p:nvPr/>
          </p:nvPicPr>
          <p:blipFill>
            <a:blip r:embed="rId4">
              <a:biLevel thresh="50000"/>
            </a:blip>
            <a:stretch>
              <a:fillRect/>
            </a:stretch>
          </p:blipFill>
          <p:spPr>
            <a:xfrm>
              <a:off x="7915165" y="5141397"/>
              <a:ext cx="474667" cy="474667"/>
            </a:xfrm>
            <a:prstGeom prst="rect">
              <a:avLst/>
            </a:prstGeom>
          </p:spPr>
        </p:pic>
      </p:grpSp>
      <p:grpSp>
        <p:nvGrpSpPr>
          <p:cNvPr id="96" name="Group 95">
            <a:extLst>
              <a:ext uri="{FF2B5EF4-FFF2-40B4-BE49-F238E27FC236}">
                <a16:creationId xmlns:a16="http://schemas.microsoft.com/office/drawing/2014/main" id="{7018C43C-3F0C-8C45-B1D9-5922FBB4BD92}"/>
              </a:ext>
            </a:extLst>
          </p:cNvPr>
          <p:cNvGrpSpPr/>
          <p:nvPr/>
        </p:nvGrpSpPr>
        <p:grpSpPr>
          <a:xfrm>
            <a:off x="6653819" y="3385345"/>
            <a:ext cx="751660" cy="692612"/>
            <a:chOff x="1817518" y="5607780"/>
            <a:chExt cx="751660" cy="692612"/>
          </a:xfrm>
        </p:grpSpPr>
        <p:sp>
          <p:nvSpPr>
            <p:cNvPr id="100" name="Shape 252">
              <a:extLst>
                <a:ext uri="{FF2B5EF4-FFF2-40B4-BE49-F238E27FC236}">
                  <a16:creationId xmlns:a16="http://schemas.microsoft.com/office/drawing/2014/main" id="{5E16A47A-E559-A74B-A07C-62D4109D92E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2" name="Picture 101">
              <a:extLst>
                <a:ext uri="{FF2B5EF4-FFF2-40B4-BE49-F238E27FC236}">
                  <a16:creationId xmlns:a16="http://schemas.microsoft.com/office/drawing/2014/main" id="{C89C77FC-23C5-864A-9810-0E2430E3FC09}"/>
                </a:ext>
              </a:extLst>
            </p:cNvPr>
            <p:cNvPicPr>
              <a:picLocks noChangeAspect="1"/>
            </p:cNvPicPr>
            <p:nvPr/>
          </p:nvPicPr>
          <p:blipFill>
            <a:blip r:embed="rId5">
              <a:biLevel thresh="50000"/>
            </a:blip>
            <a:stretch>
              <a:fillRect/>
            </a:stretch>
          </p:blipFill>
          <p:spPr>
            <a:xfrm>
              <a:off x="1960226" y="5755930"/>
              <a:ext cx="479744" cy="396311"/>
            </a:xfrm>
            <a:prstGeom prst="rect">
              <a:avLst/>
            </a:prstGeom>
          </p:spPr>
        </p:pic>
      </p:grpSp>
      <p:sp>
        <p:nvSpPr>
          <p:cNvPr id="111" name="Shape 252">
            <a:extLst>
              <a:ext uri="{FF2B5EF4-FFF2-40B4-BE49-F238E27FC236}">
                <a16:creationId xmlns:a16="http://schemas.microsoft.com/office/drawing/2014/main" id="{17B227DB-E25C-0942-9045-0F229741007D}"/>
              </a:ext>
            </a:extLst>
          </p:cNvPr>
          <p:cNvSpPr/>
          <p:nvPr/>
        </p:nvSpPr>
        <p:spPr>
          <a:xfrm>
            <a:off x="554858" y="1982040"/>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630EF9FB-CFFC-034B-A73A-B21C6D8899B1}"/>
              </a:ext>
            </a:extLst>
          </p:cNvPr>
          <p:cNvPicPr>
            <a:picLocks noChangeAspect="1"/>
          </p:cNvPicPr>
          <p:nvPr/>
        </p:nvPicPr>
        <p:blipFill>
          <a:blip r:embed="rId6"/>
          <a:stretch>
            <a:fillRect/>
          </a:stretch>
        </p:blipFill>
        <p:spPr>
          <a:xfrm>
            <a:off x="718558" y="2096974"/>
            <a:ext cx="444500" cy="482600"/>
          </a:xfrm>
          <a:prstGeom prst="rect">
            <a:avLst/>
          </a:prstGeom>
        </p:spPr>
      </p:pic>
      <p:sp>
        <p:nvSpPr>
          <p:cNvPr id="38" name="Shape 287">
            <a:extLst>
              <a:ext uri="{FF2B5EF4-FFF2-40B4-BE49-F238E27FC236}">
                <a16:creationId xmlns:a16="http://schemas.microsoft.com/office/drawing/2014/main" id="{FD7F2619-8917-BA4F-A115-4C4D8207700E}"/>
              </a:ext>
            </a:extLst>
          </p:cNvPr>
          <p:cNvSpPr/>
          <p:nvPr/>
        </p:nvSpPr>
        <p:spPr>
          <a:xfrm rot="16200000">
            <a:off x="-2958604" y="4579283"/>
            <a:ext cx="6151721" cy="234513"/>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Traditional Style</a:t>
            </a:r>
            <a:endParaRPr dirty="0">
              <a:solidFill>
                <a:schemeClr val="tx1"/>
              </a:solidFill>
            </a:endParaRPr>
          </a:p>
        </p:txBody>
      </p:sp>
      <p:sp>
        <p:nvSpPr>
          <p:cNvPr id="39" name="Shape 495">
            <a:extLst>
              <a:ext uri="{FF2B5EF4-FFF2-40B4-BE49-F238E27FC236}">
                <a16:creationId xmlns:a16="http://schemas.microsoft.com/office/drawing/2014/main" id="{E3435CE1-9B9D-E14D-885C-8A3C2FE67A82}"/>
              </a:ext>
            </a:extLst>
          </p:cNvPr>
          <p:cNvSpPr/>
          <p:nvPr/>
        </p:nvSpPr>
        <p:spPr>
          <a:xfrm>
            <a:off x="7675329" y="1958839"/>
            <a:ext cx="2205580"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designation of a ruleset for  ACLs, Security Groups, and Firewalls  to block unauthorized access while permitting outward communications.</a:t>
            </a:r>
            <a:endParaRPr sz="1000" dirty="0"/>
          </a:p>
        </p:txBody>
      </p:sp>
      <p:grpSp>
        <p:nvGrpSpPr>
          <p:cNvPr id="40" name="Group 39">
            <a:extLst>
              <a:ext uri="{FF2B5EF4-FFF2-40B4-BE49-F238E27FC236}">
                <a16:creationId xmlns:a16="http://schemas.microsoft.com/office/drawing/2014/main" id="{BFD1AF5B-655C-6447-84C0-DE6EB081C07F}"/>
              </a:ext>
            </a:extLst>
          </p:cNvPr>
          <p:cNvGrpSpPr/>
          <p:nvPr/>
        </p:nvGrpSpPr>
        <p:grpSpPr>
          <a:xfrm>
            <a:off x="3599167" y="2029206"/>
            <a:ext cx="749808" cy="694944"/>
            <a:chOff x="3912190" y="4796511"/>
            <a:chExt cx="749808" cy="694944"/>
          </a:xfrm>
        </p:grpSpPr>
        <p:grpSp>
          <p:nvGrpSpPr>
            <p:cNvPr id="41" name="Group 40">
              <a:extLst>
                <a:ext uri="{FF2B5EF4-FFF2-40B4-BE49-F238E27FC236}">
                  <a16:creationId xmlns:a16="http://schemas.microsoft.com/office/drawing/2014/main" id="{048BB5C4-DDE4-E249-AD9C-AB261B5665F4}"/>
                </a:ext>
              </a:extLst>
            </p:cNvPr>
            <p:cNvGrpSpPr/>
            <p:nvPr/>
          </p:nvGrpSpPr>
          <p:grpSpPr>
            <a:xfrm>
              <a:off x="3912190" y="4796511"/>
              <a:ext cx="749808" cy="694944"/>
              <a:chOff x="7218871" y="6217351"/>
              <a:chExt cx="829272" cy="692612"/>
            </a:xfrm>
          </p:grpSpPr>
          <p:sp>
            <p:nvSpPr>
              <p:cNvPr id="43" name="Shape 252">
                <a:extLst>
                  <a:ext uri="{FF2B5EF4-FFF2-40B4-BE49-F238E27FC236}">
                    <a16:creationId xmlns:a16="http://schemas.microsoft.com/office/drawing/2014/main" id="{966E2862-BF95-1B49-BABD-BF385B9094F0}"/>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44" name="Straight Arrow Connector 43">
                <a:extLst>
                  <a:ext uri="{FF2B5EF4-FFF2-40B4-BE49-F238E27FC236}">
                    <a16:creationId xmlns:a16="http://schemas.microsoft.com/office/drawing/2014/main" id="{3D1890B1-0232-F24F-8D43-B59CE02797BE}"/>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42" name="Picture 41">
              <a:extLst>
                <a:ext uri="{FF2B5EF4-FFF2-40B4-BE49-F238E27FC236}">
                  <a16:creationId xmlns:a16="http://schemas.microsoft.com/office/drawing/2014/main" id="{321A35AD-1B29-8A46-8EA5-DED88777E105}"/>
                </a:ext>
              </a:extLst>
            </p:cNvPr>
            <p:cNvPicPr>
              <a:picLocks noChangeAspect="1"/>
            </p:cNvPicPr>
            <p:nvPr/>
          </p:nvPicPr>
          <p:blipFill>
            <a:blip r:embed="rId7"/>
            <a:stretch>
              <a:fillRect/>
            </a:stretch>
          </p:blipFill>
          <p:spPr>
            <a:xfrm>
              <a:off x="4006082" y="4815167"/>
              <a:ext cx="524841" cy="580824"/>
            </a:xfrm>
            <a:prstGeom prst="rect">
              <a:avLst/>
            </a:prstGeom>
          </p:spPr>
        </p:pic>
      </p:grpSp>
    </p:spTree>
    <p:extLst>
      <p:ext uri="{BB962C8B-B14F-4D97-AF65-F5344CB8AC3E}">
        <p14:creationId xmlns:p14="http://schemas.microsoft.com/office/powerpoint/2010/main" val="239365494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1368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519">
            <a:extLst>
              <a:ext uri="{FF2B5EF4-FFF2-40B4-BE49-F238E27FC236}">
                <a16:creationId xmlns:a16="http://schemas.microsoft.com/office/drawing/2014/main" id="{14EA8709-F3E7-8649-836F-779F744F2AC3}"/>
              </a:ext>
            </a:extLst>
          </p:cNvPr>
          <p:cNvSpPr/>
          <p:nvPr/>
        </p:nvSpPr>
        <p:spPr>
          <a:xfrm>
            <a:off x="1528019" y="7480075"/>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725388" y="2700246"/>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pic>
        <p:nvPicPr>
          <p:cNvPr id="7" name="Picture 6"/>
          <p:cNvPicPr>
            <a:picLocks noChangeAspect="1"/>
          </p:cNvPicPr>
          <p:nvPr/>
        </p:nvPicPr>
        <p:blipFill>
          <a:blip r:embed="rId2">
            <a:duotone>
              <a:schemeClr val="accent1">
                <a:shade val="45000"/>
                <a:satMod val="135000"/>
              </a:schemeClr>
              <a:prstClr val="white"/>
            </a:duotone>
          </a:blip>
          <a:stretch>
            <a:fillRect/>
          </a:stretch>
        </p:blipFill>
        <p:spPr>
          <a:xfrm>
            <a:off x="669461" y="3592626"/>
            <a:ext cx="647381" cy="241300"/>
          </a:xfrm>
          <a:prstGeom prst="rect">
            <a:avLst/>
          </a:prstGeom>
        </p:spPr>
      </p:pic>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80295" y="2718507"/>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30250" y="2686237"/>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34854" y="4160482"/>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nvGrpSpPr>
          <p:cNvPr id="4" name="Group 3">
            <a:extLst>
              <a:ext uri="{FF2B5EF4-FFF2-40B4-BE49-F238E27FC236}">
                <a16:creationId xmlns:a16="http://schemas.microsoft.com/office/drawing/2014/main" id="{4293FEE7-9E3B-D942-BF02-865B4A13A696}"/>
              </a:ext>
            </a:extLst>
          </p:cNvPr>
          <p:cNvGrpSpPr/>
          <p:nvPr/>
        </p:nvGrpSpPr>
        <p:grpSpPr>
          <a:xfrm>
            <a:off x="627475" y="1934021"/>
            <a:ext cx="696174" cy="696174"/>
            <a:chOff x="7898457" y="5931089"/>
            <a:chExt cx="696174" cy="696174"/>
          </a:xfrm>
        </p:grpSpPr>
        <p:sp>
          <p:nvSpPr>
            <p:cNvPr id="87" name="Oval 86">
              <a:extLst>
                <a:ext uri="{FF2B5EF4-FFF2-40B4-BE49-F238E27FC236}">
                  <a16:creationId xmlns:a16="http://schemas.microsoft.com/office/drawing/2014/main" id="{C51EF441-4626-EB48-98DD-30392017CBE4}"/>
                </a:ext>
              </a:extLst>
            </p:cNvPr>
            <p:cNvSpPr>
              <a:spLocks noChangeAspect="1"/>
            </p:cNvSpPr>
            <p:nvPr/>
          </p:nvSpPr>
          <p:spPr>
            <a:xfrm>
              <a:off x="7898457" y="5931089"/>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Picture 67">
              <a:extLst>
                <a:ext uri="{FF2B5EF4-FFF2-40B4-BE49-F238E27FC236}">
                  <a16:creationId xmlns:a16="http://schemas.microsoft.com/office/drawing/2014/main" id="{33539438-B0F9-5346-A009-21775A6F1727}"/>
                </a:ext>
              </a:extLst>
            </p:cNvPr>
            <p:cNvPicPr>
              <a:picLocks noChangeAspect="1"/>
            </p:cNvPicPr>
            <p:nvPr/>
          </p:nvPicPr>
          <p:blipFill>
            <a:blip r:embed="rId3"/>
            <a:stretch>
              <a:fillRect/>
            </a:stretch>
          </p:blipFill>
          <p:spPr>
            <a:xfrm>
              <a:off x="7988756" y="6018196"/>
              <a:ext cx="515575" cy="473772"/>
            </a:xfrm>
            <a:prstGeom prst="rect">
              <a:avLst/>
            </a:prstGeom>
          </p:spPr>
        </p:pic>
      </p:grpSp>
      <p:grpSp>
        <p:nvGrpSpPr>
          <p:cNvPr id="8" name="Group 7">
            <a:extLst>
              <a:ext uri="{FF2B5EF4-FFF2-40B4-BE49-F238E27FC236}">
                <a16:creationId xmlns:a16="http://schemas.microsoft.com/office/drawing/2014/main" id="{14F803D9-0461-844B-B7BA-760F85C7925B}"/>
              </a:ext>
            </a:extLst>
          </p:cNvPr>
          <p:cNvGrpSpPr/>
          <p:nvPr/>
        </p:nvGrpSpPr>
        <p:grpSpPr>
          <a:xfrm>
            <a:off x="3628080" y="3390868"/>
            <a:ext cx="696174" cy="696174"/>
            <a:chOff x="7160852" y="6220873"/>
            <a:chExt cx="696174" cy="696174"/>
          </a:xfrm>
        </p:grpSpPr>
        <p:sp>
          <p:nvSpPr>
            <p:cNvPr id="100" name="Oval 99">
              <a:extLst>
                <a:ext uri="{FF2B5EF4-FFF2-40B4-BE49-F238E27FC236}">
                  <a16:creationId xmlns:a16="http://schemas.microsoft.com/office/drawing/2014/main" id="{A979A1D4-39B0-404F-A747-5AB5627AEA9A}"/>
                </a:ext>
              </a:extLst>
            </p:cNvPr>
            <p:cNvSpPr>
              <a:spLocks noChangeAspect="1"/>
            </p:cNvSpPr>
            <p:nvPr/>
          </p:nvSpPr>
          <p:spPr>
            <a:xfrm>
              <a:off x="7160852" y="622087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icture 94">
              <a:extLst>
                <a:ext uri="{FF2B5EF4-FFF2-40B4-BE49-F238E27FC236}">
                  <a16:creationId xmlns:a16="http://schemas.microsoft.com/office/drawing/2014/main" id="{2C0CC9E3-659C-414C-B842-CEB8FFF86C91}"/>
                </a:ext>
              </a:extLst>
            </p:cNvPr>
            <p:cNvPicPr>
              <a:picLocks noChangeAspect="1"/>
            </p:cNvPicPr>
            <p:nvPr/>
          </p:nvPicPr>
          <p:blipFill>
            <a:blip r:embed="rId4"/>
            <a:stretch>
              <a:fillRect/>
            </a:stretch>
          </p:blipFill>
          <p:spPr>
            <a:xfrm>
              <a:off x="7258160" y="6351127"/>
              <a:ext cx="512064" cy="514848"/>
            </a:xfrm>
            <a:prstGeom prst="rect">
              <a:avLst/>
            </a:prstGeom>
          </p:spPr>
        </p:pic>
      </p:grpSp>
      <p:grpSp>
        <p:nvGrpSpPr>
          <p:cNvPr id="14" name="Group 13">
            <a:extLst>
              <a:ext uri="{FF2B5EF4-FFF2-40B4-BE49-F238E27FC236}">
                <a16:creationId xmlns:a16="http://schemas.microsoft.com/office/drawing/2014/main" id="{678203E1-EE12-AD41-800F-928F3743A71F}"/>
              </a:ext>
            </a:extLst>
          </p:cNvPr>
          <p:cNvGrpSpPr/>
          <p:nvPr/>
        </p:nvGrpSpPr>
        <p:grpSpPr>
          <a:xfrm>
            <a:off x="3635673" y="1934021"/>
            <a:ext cx="696174" cy="696174"/>
            <a:chOff x="8375122" y="6266678"/>
            <a:chExt cx="696174" cy="696174"/>
          </a:xfrm>
        </p:grpSpPr>
        <p:sp>
          <p:nvSpPr>
            <p:cNvPr id="113" name="Oval 112">
              <a:extLst>
                <a:ext uri="{FF2B5EF4-FFF2-40B4-BE49-F238E27FC236}">
                  <a16:creationId xmlns:a16="http://schemas.microsoft.com/office/drawing/2014/main" id="{51BCC6C5-04A3-F94B-865E-43CF2D1D816C}"/>
                </a:ext>
              </a:extLst>
            </p:cNvPr>
            <p:cNvSpPr>
              <a:spLocks noChangeAspect="1"/>
            </p:cNvSpPr>
            <p:nvPr/>
          </p:nvSpPr>
          <p:spPr>
            <a:xfrm>
              <a:off x="8375122" y="6266678"/>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5" name="Picture 114">
              <a:extLst>
                <a:ext uri="{FF2B5EF4-FFF2-40B4-BE49-F238E27FC236}">
                  <a16:creationId xmlns:a16="http://schemas.microsoft.com/office/drawing/2014/main" id="{A5F7639D-D912-B54C-8F09-B2B04941505C}"/>
                </a:ext>
              </a:extLst>
            </p:cNvPr>
            <p:cNvPicPr>
              <a:picLocks noChangeAspect="1"/>
            </p:cNvPicPr>
            <p:nvPr/>
          </p:nvPicPr>
          <p:blipFill>
            <a:blip r:embed="rId5"/>
            <a:stretch>
              <a:fillRect/>
            </a:stretch>
          </p:blipFill>
          <p:spPr>
            <a:xfrm>
              <a:off x="8538966" y="6427156"/>
              <a:ext cx="492475" cy="375218"/>
            </a:xfrm>
            <a:prstGeom prst="rect">
              <a:avLst/>
            </a:prstGeom>
          </p:spPr>
        </p:pic>
      </p:grpSp>
      <p:grpSp>
        <p:nvGrpSpPr>
          <p:cNvPr id="15" name="Group 14">
            <a:extLst>
              <a:ext uri="{FF2B5EF4-FFF2-40B4-BE49-F238E27FC236}">
                <a16:creationId xmlns:a16="http://schemas.microsoft.com/office/drawing/2014/main" id="{E46818D9-4DED-C34B-BDF8-3C5353E85918}"/>
              </a:ext>
            </a:extLst>
          </p:cNvPr>
          <p:cNvGrpSpPr/>
          <p:nvPr/>
        </p:nvGrpSpPr>
        <p:grpSpPr>
          <a:xfrm>
            <a:off x="6586374" y="1934021"/>
            <a:ext cx="696174" cy="696174"/>
            <a:chOff x="7934047" y="6055653"/>
            <a:chExt cx="696174" cy="696174"/>
          </a:xfrm>
        </p:grpSpPr>
        <p:sp>
          <p:nvSpPr>
            <p:cNvPr id="117" name="Oval 116">
              <a:extLst>
                <a:ext uri="{FF2B5EF4-FFF2-40B4-BE49-F238E27FC236}">
                  <a16:creationId xmlns:a16="http://schemas.microsoft.com/office/drawing/2014/main" id="{86BE719C-E3A0-7949-8BF9-36B5DFB35536}"/>
                </a:ext>
              </a:extLst>
            </p:cNvPr>
            <p:cNvSpPr>
              <a:spLocks noChangeAspect="1"/>
            </p:cNvSpPr>
            <p:nvPr/>
          </p:nvSpPr>
          <p:spPr>
            <a:xfrm>
              <a:off x="7934047" y="605565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9" name="Picture 118">
              <a:extLst>
                <a:ext uri="{FF2B5EF4-FFF2-40B4-BE49-F238E27FC236}">
                  <a16:creationId xmlns:a16="http://schemas.microsoft.com/office/drawing/2014/main" id="{32AD957C-E953-4746-A6E0-6D21830C6B3E}"/>
                </a:ext>
              </a:extLst>
            </p:cNvPr>
            <p:cNvPicPr>
              <a:picLocks noChangeAspect="1"/>
            </p:cNvPicPr>
            <p:nvPr/>
          </p:nvPicPr>
          <p:blipFill>
            <a:blip r:embed="rId6"/>
            <a:stretch>
              <a:fillRect/>
            </a:stretch>
          </p:blipFill>
          <p:spPr>
            <a:xfrm>
              <a:off x="8068734" y="6177003"/>
              <a:ext cx="426800" cy="453473"/>
            </a:xfrm>
            <a:prstGeom prst="rect">
              <a:avLst/>
            </a:prstGeom>
          </p:spPr>
        </p:pic>
      </p:grpSp>
      <p:grpSp>
        <p:nvGrpSpPr>
          <p:cNvPr id="131" name="Group 130">
            <a:extLst>
              <a:ext uri="{FF2B5EF4-FFF2-40B4-BE49-F238E27FC236}">
                <a16:creationId xmlns:a16="http://schemas.microsoft.com/office/drawing/2014/main" id="{D2EE552F-A234-6842-8E9E-86D4A7C1AEF7}"/>
              </a:ext>
            </a:extLst>
          </p:cNvPr>
          <p:cNvGrpSpPr/>
          <p:nvPr/>
        </p:nvGrpSpPr>
        <p:grpSpPr>
          <a:xfrm>
            <a:off x="6557321" y="3369041"/>
            <a:ext cx="727643" cy="727643"/>
            <a:chOff x="2170714" y="2919973"/>
            <a:chExt cx="502920" cy="502920"/>
          </a:xfrm>
        </p:grpSpPr>
        <p:sp>
          <p:nvSpPr>
            <p:cNvPr id="132" name="Oval 131">
              <a:extLst>
                <a:ext uri="{FF2B5EF4-FFF2-40B4-BE49-F238E27FC236}">
                  <a16:creationId xmlns:a16="http://schemas.microsoft.com/office/drawing/2014/main" id="{36D07CFE-80D7-834D-B5A8-BB450F75A024}"/>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 name="Picture 132">
              <a:extLst>
                <a:ext uri="{FF2B5EF4-FFF2-40B4-BE49-F238E27FC236}">
                  <a16:creationId xmlns:a16="http://schemas.microsoft.com/office/drawing/2014/main" id="{6E6F9513-42E3-B541-83DD-9C0BC017A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sp>
        <p:nvSpPr>
          <p:cNvPr id="134" name="Shape 254">
            <a:extLst>
              <a:ext uri="{FF2B5EF4-FFF2-40B4-BE49-F238E27FC236}">
                <a16:creationId xmlns:a16="http://schemas.microsoft.com/office/drawing/2014/main" id="{6403DDD9-2783-994D-86A3-2BF5E4B6544F}"/>
              </a:ext>
            </a:extLst>
          </p:cNvPr>
          <p:cNvSpPr/>
          <p:nvPr/>
        </p:nvSpPr>
        <p:spPr>
          <a:xfrm>
            <a:off x="6651230" y="4158634"/>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 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grpSp>
        <p:nvGrpSpPr>
          <p:cNvPr id="156" name="Group 155">
            <a:extLst>
              <a:ext uri="{FF2B5EF4-FFF2-40B4-BE49-F238E27FC236}">
                <a16:creationId xmlns:a16="http://schemas.microsoft.com/office/drawing/2014/main" id="{92070563-F901-5E45-A7C3-B1D2B0589858}"/>
              </a:ext>
            </a:extLst>
          </p:cNvPr>
          <p:cNvGrpSpPr/>
          <p:nvPr/>
        </p:nvGrpSpPr>
        <p:grpSpPr>
          <a:xfrm>
            <a:off x="618161" y="4779547"/>
            <a:ext cx="705488" cy="705488"/>
            <a:chOff x="1258442" y="2002028"/>
            <a:chExt cx="502920" cy="502920"/>
          </a:xfrm>
        </p:grpSpPr>
        <p:sp>
          <p:nvSpPr>
            <p:cNvPr id="157" name="Oval 156">
              <a:extLst>
                <a:ext uri="{FF2B5EF4-FFF2-40B4-BE49-F238E27FC236}">
                  <a16:creationId xmlns:a16="http://schemas.microsoft.com/office/drawing/2014/main" id="{1674C7EE-6D0E-954E-8C5C-B8413F3F9A5F}"/>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8" name="Picture 157">
              <a:extLst>
                <a:ext uri="{FF2B5EF4-FFF2-40B4-BE49-F238E27FC236}">
                  <a16:creationId xmlns:a16="http://schemas.microsoft.com/office/drawing/2014/main" id="{1C6FB9D4-D91C-E74A-BAED-6D7CA1F078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7079" y="2093591"/>
              <a:ext cx="304800" cy="304800"/>
            </a:xfrm>
            <a:prstGeom prst="rect">
              <a:avLst/>
            </a:prstGeom>
          </p:spPr>
        </p:pic>
      </p:grpSp>
      <p:sp>
        <p:nvSpPr>
          <p:cNvPr id="159" name="Shape 254">
            <a:extLst>
              <a:ext uri="{FF2B5EF4-FFF2-40B4-BE49-F238E27FC236}">
                <a16:creationId xmlns:a16="http://schemas.microsoft.com/office/drawing/2014/main" id="{A6866536-5C75-1F47-9EE1-E1BC87FCCB14}"/>
              </a:ext>
            </a:extLst>
          </p:cNvPr>
          <p:cNvSpPr/>
          <p:nvPr/>
        </p:nvSpPr>
        <p:spPr>
          <a:xfrm>
            <a:off x="680295" y="5555774"/>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sp>
        <p:nvSpPr>
          <p:cNvPr id="45" name="Shape 254">
            <a:extLst>
              <a:ext uri="{FF2B5EF4-FFF2-40B4-BE49-F238E27FC236}">
                <a16:creationId xmlns:a16="http://schemas.microsoft.com/office/drawing/2014/main" id="{16FBADAA-9354-B646-93EA-179833CC19CC}"/>
              </a:ext>
            </a:extLst>
          </p:cNvPr>
          <p:cNvSpPr/>
          <p:nvPr/>
        </p:nvSpPr>
        <p:spPr>
          <a:xfrm>
            <a:off x="3693830" y="5547909"/>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 name="Group 1">
            <a:extLst>
              <a:ext uri="{FF2B5EF4-FFF2-40B4-BE49-F238E27FC236}">
                <a16:creationId xmlns:a16="http://schemas.microsoft.com/office/drawing/2014/main" id="{783BCE0B-65E7-E344-9735-D8A2AF20DD3E}"/>
              </a:ext>
            </a:extLst>
          </p:cNvPr>
          <p:cNvGrpSpPr/>
          <p:nvPr/>
        </p:nvGrpSpPr>
        <p:grpSpPr>
          <a:xfrm>
            <a:off x="3623540" y="4779824"/>
            <a:ext cx="696174" cy="696174"/>
            <a:chOff x="3623540" y="4779824"/>
            <a:chExt cx="696174" cy="696174"/>
          </a:xfrm>
        </p:grpSpPr>
        <p:sp>
          <p:nvSpPr>
            <p:cNvPr id="48" name="Oval 47">
              <a:extLst>
                <a:ext uri="{FF2B5EF4-FFF2-40B4-BE49-F238E27FC236}">
                  <a16:creationId xmlns:a16="http://schemas.microsoft.com/office/drawing/2014/main" id="{2655931B-AC3A-1143-A7BB-2F24B51420B4}"/>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C608E192-D808-1C47-B368-C9C6DDE10C68}"/>
                </a:ext>
              </a:extLst>
            </p:cNvPr>
            <p:cNvPicPr>
              <a:picLocks noChangeAspect="1"/>
            </p:cNvPicPr>
            <p:nvPr/>
          </p:nvPicPr>
          <p:blipFill>
            <a:blip r:embed="rId9"/>
            <a:stretch>
              <a:fillRect/>
            </a:stretch>
          </p:blipFill>
          <p:spPr>
            <a:xfrm>
              <a:off x="3685343" y="4864840"/>
              <a:ext cx="572567" cy="526142"/>
            </a:xfrm>
            <a:prstGeom prst="rect">
              <a:avLst/>
            </a:prstGeom>
          </p:spPr>
        </p:pic>
      </p:grpSp>
      <p:sp>
        <p:nvSpPr>
          <p:cNvPr id="47" name="Shape 495">
            <a:extLst>
              <a:ext uri="{FF2B5EF4-FFF2-40B4-BE49-F238E27FC236}">
                <a16:creationId xmlns:a16="http://schemas.microsoft.com/office/drawing/2014/main" id="{8C941520-D958-6342-8E01-1EDE691D2F73}"/>
              </a:ext>
            </a:extLst>
          </p:cNvPr>
          <p:cNvSpPr/>
          <p:nvPr/>
        </p:nvSpPr>
        <p:spPr>
          <a:xfrm>
            <a:off x="4643448" y="4875721"/>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52" name="Shape 483">
            <a:extLst>
              <a:ext uri="{FF2B5EF4-FFF2-40B4-BE49-F238E27FC236}">
                <a16:creationId xmlns:a16="http://schemas.microsoft.com/office/drawing/2014/main" id="{305BB332-E2DA-9641-8708-8091769042F8}"/>
              </a:ext>
            </a:extLst>
          </p:cNvPr>
          <p:cNvSpPr/>
          <p:nvPr/>
        </p:nvSpPr>
        <p:spPr>
          <a:xfrm>
            <a:off x="723726" y="7008031"/>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53" name="Shape 519">
            <a:extLst>
              <a:ext uri="{FF2B5EF4-FFF2-40B4-BE49-F238E27FC236}">
                <a16:creationId xmlns:a16="http://schemas.microsoft.com/office/drawing/2014/main" id="{F2FA1E94-8C8F-5C45-B62D-741C9ADF0F00}"/>
              </a:ext>
            </a:extLst>
          </p:cNvPr>
          <p:cNvSpPr/>
          <p:nvPr/>
        </p:nvSpPr>
        <p:spPr>
          <a:xfrm>
            <a:off x="1557009" y="6245130"/>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54" name="Shape 519">
            <a:extLst>
              <a:ext uri="{FF2B5EF4-FFF2-40B4-BE49-F238E27FC236}">
                <a16:creationId xmlns:a16="http://schemas.microsoft.com/office/drawing/2014/main" id="{DEDDF6B9-A674-1048-95BC-108713D1672B}"/>
              </a:ext>
            </a:extLst>
          </p:cNvPr>
          <p:cNvSpPr/>
          <p:nvPr/>
        </p:nvSpPr>
        <p:spPr>
          <a:xfrm>
            <a:off x="4574969" y="6336737"/>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55" name="Shape 483">
            <a:extLst>
              <a:ext uri="{FF2B5EF4-FFF2-40B4-BE49-F238E27FC236}">
                <a16:creationId xmlns:a16="http://schemas.microsoft.com/office/drawing/2014/main" id="{2081020E-3955-CD4C-AC09-DA7316B95C4A}"/>
              </a:ext>
            </a:extLst>
          </p:cNvPr>
          <p:cNvSpPr/>
          <p:nvPr/>
        </p:nvSpPr>
        <p:spPr>
          <a:xfrm>
            <a:off x="3765999" y="7026211"/>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56" name="Group 55">
            <a:extLst>
              <a:ext uri="{FF2B5EF4-FFF2-40B4-BE49-F238E27FC236}">
                <a16:creationId xmlns:a16="http://schemas.microsoft.com/office/drawing/2014/main" id="{4633A0B7-450D-E044-A5DC-920425657D65}"/>
              </a:ext>
            </a:extLst>
          </p:cNvPr>
          <p:cNvGrpSpPr/>
          <p:nvPr/>
        </p:nvGrpSpPr>
        <p:grpSpPr>
          <a:xfrm>
            <a:off x="618161" y="6232609"/>
            <a:ext cx="696174" cy="696174"/>
            <a:chOff x="8428540" y="3563755"/>
            <a:chExt cx="696174" cy="696174"/>
          </a:xfrm>
        </p:grpSpPr>
        <p:sp>
          <p:nvSpPr>
            <p:cNvPr id="60" name="Oval 59">
              <a:extLst>
                <a:ext uri="{FF2B5EF4-FFF2-40B4-BE49-F238E27FC236}">
                  <a16:creationId xmlns:a16="http://schemas.microsoft.com/office/drawing/2014/main" id="{439B39D2-E1CE-9348-88C7-17ACB57A25F5}"/>
                </a:ext>
              </a:extLst>
            </p:cNvPr>
            <p:cNvSpPr>
              <a:spLocks noChangeAspect="1"/>
            </p:cNvSpPr>
            <p:nvPr/>
          </p:nvSpPr>
          <p:spPr>
            <a:xfrm>
              <a:off x="8428540" y="3563755"/>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BDD427BF-49DF-574D-902B-B6FA001DB8D1}"/>
                </a:ext>
              </a:extLst>
            </p:cNvPr>
            <p:cNvPicPr>
              <a:picLocks noChangeAspect="1"/>
            </p:cNvPicPr>
            <p:nvPr/>
          </p:nvPicPr>
          <p:blipFill>
            <a:blip r:embed="rId10">
              <a:duotone>
                <a:schemeClr val="accent1">
                  <a:shade val="45000"/>
                  <a:satMod val="135000"/>
                </a:schemeClr>
                <a:prstClr val="white"/>
              </a:duotone>
            </a:blip>
            <a:stretch>
              <a:fillRect/>
            </a:stretch>
          </p:blipFill>
          <p:spPr>
            <a:xfrm>
              <a:off x="8592699" y="3663060"/>
              <a:ext cx="417972" cy="484984"/>
            </a:xfrm>
            <a:prstGeom prst="rect">
              <a:avLst/>
            </a:prstGeom>
          </p:spPr>
        </p:pic>
      </p:grpSp>
      <p:grpSp>
        <p:nvGrpSpPr>
          <p:cNvPr id="57" name="Group 56">
            <a:extLst>
              <a:ext uri="{FF2B5EF4-FFF2-40B4-BE49-F238E27FC236}">
                <a16:creationId xmlns:a16="http://schemas.microsoft.com/office/drawing/2014/main" id="{331959E0-DD55-5241-8AA3-4748A2D0B91E}"/>
              </a:ext>
            </a:extLst>
          </p:cNvPr>
          <p:cNvGrpSpPr/>
          <p:nvPr/>
        </p:nvGrpSpPr>
        <p:grpSpPr>
          <a:xfrm>
            <a:off x="3651529" y="6245130"/>
            <a:ext cx="696174" cy="696174"/>
            <a:chOff x="8456874" y="3516597"/>
            <a:chExt cx="696174" cy="696174"/>
          </a:xfrm>
        </p:grpSpPr>
        <p:sp>
          <p:nvSpPr>
            <p:cNvPr id="58" name="Oval 57">
              <a:extLst>
                <a:ext uri="{FF2B5EF4-FFF2-40B4-BE49-F238E27FC236}">
                  <a16:creationId xmlns:a16="http://schemas.microsoft.com/office/drawing/2014/main" id="{8A16FDE2-AB2C-2E40-9880-579C4031654E}"/>
                </a:ext>
              </a:extLst>
            </p:cNvPr>
            <p:cNvSpPr>
              <a:spLocks noChangeAspect="1"/>
            </p:cNvSpPr>
            <p:nvPr/>
          </p:nvSpPr>
          <p:spPr>
            <a:xfrm>
              <a:off x="8456874" y="351659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Picture 58">
              <a:extLst>
                <a:ext uri="{FF2B5EF4-FFF2-40B4-BE49-F238E27FC236}">
                  <a16:creationId xmlns:a16="http://schemas.microsoft.com/office/drawing/2014/main" id="{B0E17CFF-8E5C-6946-B3AF-3F9C902D4480}"/>
                </a:ext>
              </a:extLst>
            </p:cNvPr>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576361" y="3592626"/>
              <a:ext cx="457200" cy="528284"/>
            </a:xfrm>
            <a:prstGeom prst="rect">
              <a:avLst/>
            </a:prstGeom>
          </p:spPr>
        </p:pic>
      </p:grpSp>
      <p:sp>
        <p:nvSpPr>
          <p:cNvPr id="62" name="Shape 287">
            <a:extLst>
              <a:ext uri="{FF2B5EF4-FFF2-40B4-BE49-F238E27FC236}">
                <a16:creationId xmlns:a16="http://schemas.microsoft.com/office/drawing/2014/main" id="{37EFC2DD-1D1C-A041-854A-CB2050F31E49}"/>
              </a:ext>
            </a:extLst>
          </p:cNvPr>
          <p:cNvSpPr/>
          <p:nvPr/>
        </p:nvSpPr>
        <p:spPr>
          <a:xfrm rot="16200000">
            <a:off x="-2994068" y="4546447"/>
            <a:ext cx="6220020" cy="231883"/>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Portal Style</a:t>
            </a:r>
            <a:endParaRPr dirty="0">
              <a:solidFill>
                <a:schemeClr val="tx1"/>
              </a:solidFill>
            </a:endParaRPr>
          </a:p>
        </p:txBody>
      </p:sp>
    </p:spTree>
    <p:extLst>
      <p:ext uri="{BB962C8B-B14F-4D97-AF65-F5344CB8AC3E}">
        <p14:creationId xmlns:p14="http://schemas.microsoft.com/office/powerpoint/2010/main" val="330797295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149452791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3854"/>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559197" y="4235686"/>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40" name="Shape 483">
            <a:extLst>
              <a:ext uri="{FF2B5EF4-FFF2-40B4-BE49-F238E27FC236}">
                <a16:creationId xmlns:a16="http://schemas.microsoft.com/office/drawing/2014/main" id="{DAE197B8-EC4E-FE46-BAF4-AB006F0335A2}"/>
              </a:ext>
            </a:extLst>
          </p:cNvPr>
          <p:cNvSpPr/>
          <p:nvPr/>
        </p:nvSpPr>
        <p:spPr>
          <a:xfrm>
            <a:off x="6785658" y="2785178"/>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98" name="Group 97">
            <a:extLst>
              <a:ext uri="{FF2B5EF4-FFF2-40B4-BE49-F238E27FC236}">
                <a16:creationId xmlns:a16="http://schemas.microsoft.com/office/drawing/2014/main" id="{224561BB-25CA-B14F-BA78-53DE19A045A2}"/>
              </a:ext>
            </a:extLst>
          </p:cNvPr>
          <p:cNvGrpSpPr/>
          <p:nvPr/>
        </p:nvGrpSpPr>
        <p:grpSpPr>
          <a:xfrm>
            <a:off x="559589" y="1948513"/>
            <a:ext cx="707232" cy="707232"/>
            <a:chOff x="1258442" y="1084083"/>
            <a:chExt cx="502920" cy="502920"/>
          </a:xfrm>
        </p:grpSpPr>
        <p:sp>
          <p:nvSpPr>
            <p:cNvPr id="99" name="Oval 98">
              <a:extLst>
                <a:ext uri="{FF2B5EF4-FFF2-40B4-BE49-F238E27FC236}">
                  <a16:creationId xmlns:a16="http://schemas.microsoft.com/office/drawing/2014/main" id="{FB60BDB7-CB59-6840-818C-5E4DA7C322EC}"/>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C8F7AD2-EEC3-A443-9F92-127A5F369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sp>
        <p:nvSpPr>
          <p:cNvPr id="104" name="Shape 254">
            <a:extLst>
              <a:ext uri="{FF2B5EF4-FFF2-40B4-BE49-F238E27FC236}">
                <a16:creationId xmlns:a16="http://schemas.microsoft.com/office/drawing/2014/main" id="{6B5CE18A-67A8-B749-BFD8-1D44F6FAB229}"/>
              </a:ext>
            </a:extLst>
          </p:cNvPr>
          <p:cNvSpPr/>
          <p:nvPr/>
        </p:nvSpPr>
        <p:spPr>
          <a:xfrm>
            <a:off x="582329" y="2705666"/>
            <a:ext cx="67343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496152" y="1928128"/>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grpSp>
        <p:nvGrpSpPr>
          <p:cNvPr id="146" name="Group 145">
            <a:extLst>
              <a:ext uri="{FF2B5EF4-FFF2-40B4-BE49-F238E27FC236}">
                <a16:creationId xmlns:a16="http://schemas.microsoft.com/office/drawing/2014/main" id="{8C8A1CD0-BE3F-F043-AC80-2E3797F4E753}"/>
              </a:ext>
            </a:extLst>
          </p:cNvPr>
          <p:cNvGrpSpPr/>
          <p:nvPr/>
        </p:nvGrpSpPr>
        <p:grpSpPr>
          <a:xfrm>
            <a:off x="6618921" y="3361772"/>
            <a:ext cx="696174" cy="696174"/>
            <a:chOff x="7625486" y="6055653"/>
            <a:chExt cx="696174" cy="696174"/>
          </a:xfrm>
        </p:grpSpPr>
        <p:sp>
          <p:nvSpPr>
            <p:cNvPr id="148" name="Oval 147">
              <a:extLst>
                <a:ext uri="{FF2B5EF4-FFF2-40B4-BE49-F238E27FC236}">
                  <a16:creationId xmlns:a16="http://schemas.microsoft.com/office/drawing/2014/main" id="{97004917-9B3A-F94F-88C9-8EE08D783CC9}"/>
                </a:ext>
              </a:extLst>
            </p:cNvPr>
            <p:cNvSpPr>
              <a:spLocks noChangeAspect="1"/>
            </p:cNvSpPr>
            <p:nvPr/>
          </p:nvSpPr>
          <p:spPr>
            <a:xfrm>
              <a:off x="7625486" y="605565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9" name="Picture 148">
              <a:extLst>
                <a:ext uri="{FF2B5EF4-FFF2-40B4-BE49-F238E27FC236}">
                  <a16:creationId xmlns:a16="http://schemas.microsoft.com/office/drawing/2014/main" id="{19FEDA9B-4316-B149-A3F2-A752D3A34DF6}"/>
                </a:ext>
              </a:extLst>
            </p:cNvPr>
            <p:cNvPicPr>
              <a:picLocks noChangeAspect="1"/>
            </p:cNvPicPr>
            <p:nvPr/>
          </p:nvPicPr>
          <p:blipFill>
            <a:blip r:embed="rId3"/>
            <a:stretch>
              <a:fillRect/>
            </a:stretch>
          </p:blipFill>
          <p:spPr>
            <a:xfrm>
              <a:off x="7715898" y="6190878"/>
              <a:ext cx="515350" cy="425724"/>
            </a:xfrm>
            <a:prstGeom prst="rect">
              <a:avLst/>
            </a:prstGeom>
          </p:spPr>
        </p:pic>
      </p:grpSp>
      <p:sp>
        <p:nvSpPr>
          <p:cNvPr id="152" name="Shape 254">
            <a:extLst>
              <a:ext uri="{FF2B5EF4-FFF2-40B4-BE49-F238E27FC236}">
                <a16:creationId xmlns:a16="http://schemas.microsoft.com/office/drawing/2014/main" id="{F92E5ACB-EAB7-3D43-8412-C0BE1F203D88}"/>
              </a:ext>
            </a:extLst>
          </p:cNvPr>
          <p:cNvSpPr/>
          <p:nvPr/>
        </p:nvSpPr>
        <p:spPr>
          <a:xfrm>
            <a:off x="6749666" y="4112574"/>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623353" y="3374217"/>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bridge.</a:t>
            </a:r>
            <a:endParaRPr sz="1000" dirty="0"/>
          </a:p>
        </p:txBody>
      </p:sp>
      <p:grpSp>
        <p:nvGrpSpPr>
          <p:cNvPr id="154" name="Group 153">
            <a:extLst>
              <a:ext uri="{FF2B5EF4-FFF2-40B4-BE49-F238E27FC236}">
                <a16:creationId xmlns:a16="http://schemas.microsoft.com/office/drawing/2014/main" id="{B06A95D2-5C01-434E-AC38-18E6D420021B}"/>
              </a:ext>
            </a:extLst>
          </p:cNvPr>
          <p:cNvGrpSpPr/>
          <p:nvPr/>
        </p:nvGrpSpPr>
        <p:grpSpPr>
          <a:xfrm>
            <a:off x="3592957" y="3364333"/>
            <a:ext cx="696174" cy="696174"/>
            <a:chOff x="7341727" y="6422599"/>
            <a:chExt cx="696174" cy="696174"/>
          </a:xfrm>
        </p:grpSpPr>
        <p:sp>
          <p:nvSpPr>
            <p:cNvPr id="155" name="Oval 154">
              <a:extLst>
                <a:ext uri="{FF2B5EF4-FFF2-40B4-BE49-F238E27FC236}">
                  <a16:creationId xmlns:a16="http://schemas.microsoft.com/office/drawing/2014/main" id="{5A849015-63E4-4B45-8038-3887A8D30EF5}"/>
                </a:ext>
              </a:extLst>
            </p:cNvPr>
            <p:cNvSpPr>
              <a:spLocks noChangeAspect="1"/>
            </p:cNvSpPr>
            <p:nvPr/>
          </p:nvSpPr>
          <p:spPr>
            <a:xfrm>
              <a:off x="7341727" y="6422599"/>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6" name="Picture 155">
              <a:extLst>
                <a:ext uri="{FF2B5EF4-FFF2-40B4-BE49-F238E27FC236}">
                  <a16:creationId xmlns:a16="http://schemas.microsoft.com/office/drawing/2014/main" id="{F4EFB8E4-8591-DC47-BB38-5AF81ECAD5E7}"/>
                </a:ext>
              </a:extLst>
            </p:cNvPr>
            <p:cNvPicPr>
              <a:picLocks noChangeAspect="1"/>
            </p:cNvPicPr>
            <p:nvPr/>
          </p:nvPicPr>
          <p:blipFill>
            <a:blip r:embed="rId4"/>
            <a:stretch>
              <a:fillRect/>
            </a:stretch>
          </p:blipFill>
          <p:spPr>
            <a:xfrm>
              <a:off x="7401067" y="6483392"/>
              <a:ext cx="577493" cy="577493"/>
            </a:xfrm>
            <a:prstGeom prst="rect">
              <a:avLst/>
            </a:prstGeom>
          </p:spPr>
        </p:pic>
      </p:grpSp>
      <p:sp>
        <p:nvSpPr>
          <p:cNvPr id="157" name="Shape 254">
            <a:extLst>
              <a:ext uri="{FF2B5EF4-FFF2-40B4-BE49-F238E27FC236}">
                <a16:creationId xmlns:a16="http://schemas.microsoft.com/office/drawing/2014/main" id="{CD0D3E89-E0A3-3349-8669-C0F76A30ED2E}"/>
              </a:ext>
            </a:extLst>
          </p:cNvPr>
          <p:cNvSpPr/>
          <p:nvPr/>
        </p:nvSpPr>
        <p:spPr>
          <a:xfrm>
            <a:off x="3724637" y="4112575"/>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544448" y="3374217"/>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router.</a:t>
            </a:r>
            <a:endParaRPr sz="1000" dirty="0"/>
          </a:p>
        </p:txBody>
      </p:sp>
      <p:sp>
        <p:nvSpPr>
          <p:cNvPr id="162" name="Shape 495">
            <a:extLst>
              <a:ext uri="{FF2B5EF4-FFF2-40B4-BE49-F238E27FC236}">
                <a16:creationId xmlns:a16="http://schemas.microsoft.com/office/drawing/2014/main" id="{8E227F71-7462-1142-A1DB-EB338E20578E}"/>
              </a:ext>
            </a:extLst>
          </p:cNvPr>
          <p:cNvSpPr/>
          <p:nvPr/>
        </p:nvSpPr>
        <p:spPr>
          <a:xfrm>
            <a:off x="1439814" y="3252049"/>
            <a:ext cx="197503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643179" y="4057946"/>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167" name="Group 166">
            <a:extLst>
              <a:ext uri="{FF2B5EF4-FFF2-40B4-BE49-F238E27FC236}">
                <a16:creationId xmlns:a16="http://schemas.microsoft.com/office/drawing/2014/main" id="{27554D28-D67F-FA45-971D-04D6D1900086}"/>
              </a:ext>
            </a:extLst>
          </p:cNvPr>
          <p:cNvGrpSpPr/>
          <p:nvPr/>
        </p:nvGrpSpPr>
        <p:grpSpPr>
          <a:xfrm>
            <a:off x="3592957" y="1983733"/>
            <a:ext cx="727643" cy="727643"/>
            <a:chOff x="6749495" y="2919973"/>
            <a:chExt cx="502920" cy="502920"/>
          </a:xfrm>
        </p:grpSpPr>
        <p:sp>
          <p:nvSpPr>
            <p:cNvPr id="168" name="Oval 167">
              <a:extLst>
                <a:ext uri="{FF2B5EF4-FFF2-40B4-BE49-F238E27FC236}">
                  <a16:creationId xmlns:a16="http://schemas.microsoft.com/office/drawing/2014/main" id="{A0B86EEB-8088-3349-AC64-C338A5665EB1}"/>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9" name="Picture 168">
              <a:extLst>
                <a:ext uri="{FF2B5EF4-FFF2-40B4-BE49-F238E27FC236}">
                  <a16:creationId xmlns:a16="http://schemas.microsoft.com/office/drawing/2014/main" id="{2631DA24-14C8-F64F-A40B-92AA0700B466}"/>
                </a:ext>
              </a:extLst>
            </p:cNvPr>
            <p:cNvPicPr>
              <a:picLocks noChangeAspect="1"/>
            </p:cNvPicPr>
            <p:nvPr/>
          </p:nvPicPr>
          <p:blipFill>
            <a:blip r:embed="rId5"/>
            <a:stretch>
              <a:fillRect/>
            </a:stretch>
          </p:blipFill>
          <p:spPr>
            <a:xfrm>
              <a:off x="6833887" y="2968442"/>
              <a:ext cx="363886" cy="363886"/>
            </a:xfrm>
            <a:prstGeom prst="rect">
              <a:avLst/>
            </a:prstGeom>
          </p:spPr>
        </p:pic>
      </p:grpSp>
      <p:sp>
        <p:nvSpPr>
          <p:cNvPr id="170" name="Shape 254">
            <a:extLst>
              <a:ext uri="{FF2B5EF4-FFF2-40B4-BE49-F238E27FC236}">
                <a16:creationId xmlns:a16="http://schemas.microsoft.com/office/drawing/2014/main" id="{AB8942DF-9EB3-F248-9D15-5E3D01F0E9A9}"/>
              </a:ext>
            </a:extLst>
          </p:cNvPr>
          <p:cNvSpPr/>
          <p:nvPr/>
        </p:nvSpPr>
        <p:spPr>
          <a:xfrm>
            <a:off x="3645327" y="2759186"/>
            <a:ext cx="6162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543925" y="192793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sp>
        <p:nvSpPr>
          <p:cNvPr id="36" name="Shape 287">
            <a:extLst>
              <a:ext uri="{FF2B5EF4-FFF2-40B4-BE49-F238E27FC236}">
                <a16:creationId xmlns:a16="http://schemas.microsoft.com/office/drawing/2014/main" id="{831268A0-B90D-A949-A03E-5BAB7FBBB261}"/>
              </a:ext>
            </a:extLst>
          </p:cNvPr>
          <p:cNvSpPr/>
          <p:nvPr/>
        </p:nvSpPr>
        <p:spPr>
          <a:xfrm rot="16200000">
            <a:off x="-2957148" y="4563921"/>
            <a:ext cx="6165626" cy="251332"/>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Portal Style</a:t>
            </a:r>
            <a:endParaRPr dirty="0">
              <a:solidFill>
                <a:schemeClr val="tx1"/>
              </a:solidFill>
            </a:endParaRPr>
          </a:p>
        </p:txBody>
      </p:sp>
      <p:grpSp>
        <p:nvGrpSpPr>
          <p:cNvPr id="3" name="Group 2">
            <a:extLst>
              <a:ext uri="{FF2B5EF4-FFF2-40B4-BE49-F238E27FC236}">
                <a16:creationId xmlns:a16="http://schemas.microsoft.com/office/drawing/2014/main" id="{FBE74EC2-6397-F548-99B2-00890D9F6557}"/>
              </a:ext>
            </a:extLst>
          </p:cNvPr>
          <p:cNvGrpSpPr/>
          <p:nvPr/>
        </p:nvGrpSpPr>
        <p:grpSpPr>
          <a:xfrm>
            <a:off x="559589" y="3306445"/>
            <a:ext cx="696174" cy="696174"/>
            <a:chOff x="559589" y="3306445"/>
            <a:chExt cx="696174" cy="696174"/>
          </a:xfrm>
        </p:grpSpPr>
        <p:sp>
          <p:nvSpPr>
            <p:cNvPr id="160" name="Oval 159">
              <a:extLst>
                <a:ext uri="{FF2B5EF4-FFF2-40B4-BE49-F238E27FC236}">
                  <a16:creationId xmlns:a16="http://schemas.microsoft.com/office/drawing/2014/main" id="{B4AFDC89-1631-E946-9C58-30527370FEF8}"/>
                </a:ext>
              </a:extLst>
            </p:cNvPr>
            <p:cNvSpPr>
              <a:spLocks noChangeAspect="1"/>
            </p:cNvSpPr>
            <p:nvPr/>
          </p:nvSpPr>
          <p:spPr>
            <a:xfrm>
              <a:off x="559589" y="3306445"/>
              <a:ext cx="696174" cy="696174"/>
            </a:xfrm>
            <a:prstGeom prst="ellipse">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3277B56D-917B-E942-B50D-1391B7DADB89}"/>
                </a:ext>
              </a:extLst>
            </p:cNvPr>
            <p:cNvPicPr>
              <a:picLocks noChangeAspect="1"/>
            </p:cNvPicPr>
            <p:nvPr/>
          </p:nvPicPr>
          <p:blipFill>
            <a:blip r:embed="rId6"/>
            <a:stretch>
              <a:fillRect/>
            </a:stretch>
          </p:blipFill>
          <p:spPr>
            <a:xfrm>
              <a:off x="691420" y="3409515"/>
              <a:ext cx="413824" cy="442364"/>
            </a:xfrm>
            <a:prstGeom prst="rect">
              <a:avLst/>
            </a:prstGeom>
          </p:spPr>
        </p:pic>
      </p:grpSp>
      <p:grpSp>
        <p:nvGrpSpPr>
          <p:cNvPr id="5" name="Group 4">
            <a:extLst>
              <a:ext uri="{FF2B5EF4-FFF2-40B4-BE49-F238E27FC236}">
                <a16:creationId xmlns:a16="http://schemas.microsoft.com/office/drawing/2014/main" id="{3CF01E10-CE6B-EE49-8FB2-7879306E743B}"/>
              </a:ext>
            </a:extLst>
          </p:cNvPr>
          <p:cNvGrpSpPr/>
          <p:nvPr/>
        </p:nvGrpSpPr>
        <p:grpSpPr>
          <a:xfrm>
            <a:off x="6613392" y="2006592"/>
            <a:ext cx="707232" cy="707232"/>
            <a:chOff x="6613392" y="2006592"/>
            <a:chExt cx="707232" cy="707232"/>
          </a:xfrm>
        </p:grpSpPr>
        <p:sp>
          <p:nvSpPr>
            <p:cNvPr id="110" name="Oval 109">
              <a:extLst>
                <a:ext uri="{FF2B5EF4-FFF2-40B4-BE49-F238E27FC236}">
                  <a16:creationId xmlns:a16="http://schemas.microsoft.com/office/drawing/2014/main" id="{1E5F4B6D-7B55-224C-8D0B-47B72FF4853E}"/>
                </a:ext>
              </a:extLst>
            </p:cNvPr>
            <p:cNvSpPr>
              <a:spLocks noChangeAspect="1"/>
            </p:cNvSpPr>
            <p:nvPr/>
          </p:nvSpPr>
          <p:spPr>
            <a:xfrm>
              <a:off x="6613392" y="2006592"/>
              <a:ext cx="707232" cy="707232"/>
            </a:xfrm>
            <a:prstGeom prst="ellipse">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FFA1AD0-4176-B940-B2C1-A48BB50906DE}"/>
                </a:ext>
              </a:extLst>
            </p:cNvPr>
            <p:cNvPicPr>
              <a:picLocks noChangeAspect="1"/>
            </p:cNvPicPr>
            <p:nvPr/>
          </p:nvPicPr>
          <p:blipFill>
            <a:blip r:embed="rId7"/>
            <a:stretch>
              <a:fillRect/>
            </a:stretch>
          </p:blipFill>
          <p:spPr>
            <a:xfrm>
              <a:off x="6657794" y="2030070"/>
              <a:ext cx="590550" cy="603250"/>
            </a:xfrm>
            <a:prstGeom prst="rect">
              <a:avLst/>
            </a:prstGeom>
          </p:spPr>
        </p:pic>
      </p:grpSp>
      <p:sp>
        <p:nvSpPr>
          <p:cNvPr id="38" name="Shape 495">
            <a:extLst>
              <a:ext uri="{FF2B5EF4-FFF2-40B4-BE49-F238E27FC236}">
                <a16:creationId xmlns:a16="http://schemas.microsoft.com/office/drawing/2014/main" id="{571FAE43-15A9-B841-AF0F-8FDB29D0795D}"/>
              </a:ext>
            </a:extLst>
          </p:cNvPr>
          <p:cNvSpPr/>
          <p:nvPr/>
        </p:nvSpPr>
        <p:spPr>
          <a:xfrm>
            <a:off x="7675329" y="1958839"/>
            <a:ext cx="2205580"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designation of a ruleset for  ACLs, Security Groups, and Firewalls  to block unauthorized access while permitting outward communications.</a:t>
            </a:r>
            <a:endParaRPr sz="1000" dirty="0"/>
          </a:p>
        </p:txBody>
      </p:sp>
    </p:spTree>
    <p:extLst>
      <p:ext uri="{BB962C8B-B14F-4D97-AF65-F5344CB8AC3E}">
        <p14:creationId xmlns:p14="http://schemas.microsoft.com/office/powerpoint/2010/main" val="184977813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76" name="Shape 519">
            <a:extLst>
              <a:ext uri="{FF2B5EF4-FFF2-40B4-BE49-F238E27FC236}">
                <a16:creationId xmlns:a16="http://schemas.microsoft.com/office/drawing/2014/main" id="{0A17F2E7-8F4C-7E45-9B72-D95327B12454}"/>
              </a:ext>
            </a:extLst>
          </p:cNvPr>
          <p:cNvSpPr/>
          <p:nvPr/>
        </p:nvSpPr>
        <p:spPr>
          <a:xfrm>
            <a:off x="1384107" y="2253157"/>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internet.</a:t>
            </a:r>
            <a:endParaRPr sz="1000" dirty="0"/>
          </a:p>
        </p:txBody>
      </p:sp>
      <p:sp>
        <p:nvSpPr>
          <p:cNvPr id="77" name="Shape 519">
            <a:extLst>
              <a:ext uri="{FF2B5EF4-FFF2-40B4-BE49-F238E27FC236}">
                <a16:creationId xmlns:a16="http://schemas.microsoft.com/office/drawing/2014/main" id="{8691A051-C7D7-F342-832B-986AB148F51C}"/>
              </a:ext>
            </a:extLst>
          </p:cNvPr>
          <p:cNvSpPr/>
          <p:nvPr/>
        </p:nvSpPr>
        <p:spPr>
          <a:xfrm>
            <a:off x="4567713" y="2235273"/>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On-premise network.</a:t>
            </a:r>
            <a:endParaRPr sz="1000" dirty="0"/>
          </a:p>
        </p:txBody>
      </p:sp>
      <p:sp>
        <p:nvSpPr>
          <p:cNvPr id="78" name="Shape 519">
            <a:extLst>
              <a:ext uri="{FF2B5EF4-FFF2-40B4-BE49-F238E27FC236}">
                <a16:creationId xmlns:a16="http://schemas.microsoft.com/office/drawing/2014/main" id="{0B0283A4-7F64-3A41-89A1-6A3FED6BD213}"/>
              </a:ext>
            </a:extLst>
          </p:cNvPr>
          <p:cNvSpPr/>
          <p:nvPr/>
        </p:nvSpPr>
        <p:spPr>
          <a:xfrm>
            <a:off x="7647141" y="2235273"/>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marketplace.</a:t>
            </a:r>
            <a:endParaRPr sz="1000" dirty="0"/>
          </a:p>
        </p:txBody>
      </p:sp>
      <p:pic>
        <p:nvPicPr>
          <p:cNvPr id="84" name="Picture 83">
            <a:extLst>
              <a:ext uri="{FF2B5EF4-FFF2-40B4-BE49-F238E27FC236}">
                <a16:creationId xmlns:a16="http://schemas.microsoft.com/office/drawing/2014/main" id="{B8F5B5F4-A916-8841-8D32-898CB1662997}"/>
              </a:ext>
            </a:extLst>
          </p:cNvPr>
          <p:cNvPicPr>
            <a:picLocks noChangeAspect="1"/>
          </p:cNvPicPr>
          <p:nvPr/>
        </p:nvPicPr>
        <p:blipFill>
          <a:blip r:embed="rId2">
            <a:duotone>
              <a:schemeClr val="accent1">
                <a:shade val="45000"/>
                <a:satMod val="135000"/>
              </a:schemeClr>
              <a:prstClr val="white"/>
            </a:duotone>
          </a:blip>
          <a:stretch>
            <a:fillRect/>
          </a:stretch>
        </p:blipFill>
        <p:spPr>
          <a:xfrm>
            <a:off x="579369" y="2253157"/>
            <a:ext cx="767139" cy="780142"/>
          </a:xfrm>
          <a:prstGeom prst="rect">
            <a:avLst/>
          </a:prstGeom>
        </p:spPr>
      </p:pic>
      <p:pic>
        <p:nvPicPr>
          <p:cNvPr id="88" name="Picture 87">
            <a:extLst>
              <a:ext uri="{FF2B5EF4-FFF2-40B4-BE49-F238E27FC236}">
                <a16:creationId xmlns:a16="http://schemas.microsoft.com/office/drawing/2014/main" id="{1A1B628F-C5F5-8A4F-9A65-AB5C2EF62520}"/>
              </a:ext>
            </a:extLst>
          </p:cNvPr>
          <p:cNvPicPr>
            <a:picLocks noChangeAspect="1"/>
          </p:cNvPicPr>
          <p:nvPr/>
        </p:nvPicPr>
        <p:blipFill>
          <a:blip r:embed="rId3">
            <a:duotone>
              <a:schemeClr val="accent1">
                <a:shade val="45000"/>
                <a:satMod val="135000"/>
              </a:schemeClr>
              <a:prstClr val="white"/>
            </a:duotone>
          </a:blip>
          <a:stretch>
            <a:fillRect/>
          </a:stretch>
        </p:blipFill>
        <p:spPr>
          <a:xfrm>
            <a:off x="3489625" y="2253157"/>
            <a:ext cx="761625" cy="749300"/>
          </a:xfrm>
          <a:prstGeom prst="rect">
            <a:avLst/>
          </a:prstGeom>
        </p:spPr>
      </p:pic>
      <p:pic>
        <p:nvPicPr>
          <p:cNvPr id="91" name="Picture 90">
            <a:extLst>
              <a:ext uri="{FF2B5EF4-FFF2-40B4-BE49-F238E27FC236}">
                <a16:creationId xmlns:a16="http://schemas.microsoft.com/office/drawing/2014/main" id="{0A0EA81A-81F6-E742-A3B7-9F5CE32BFBC8}"/>
              </a:ext>
            </a:extLst>
          </p:cNvPr>
          <p:cNvPicPr>
            <a:picLocks noChangeAspect="1"/>
          </p:cNvPicPr>
          <p:nvPr/>
        </p:nvPicPr>
        <p:blipFill>
          <a:blip r:embed="rId4">
            <a:duotone>
              <a:schemeClr val="accent1">
                <a:shade val="45000"/>
                <a:satMod val="135000"/>
              </a:schemeClr>
              <a:prstClr val="white"/>
            </a:duotone>
          </a:blip>
          <a:stretch>
            <a:fillRect/>
          </a:stretch>
        </p:blipFill>
        <p:spPr>
          <a:xfrm>
            <a:off x="6467503" y="2235273"/>
            <a:ext cx="863175" cy="774700"/>
          </a:xfrm>
          <a:prstGeom prst="rect">
            <a:avLst/>
          </a:prstGeom>
        </p:spPr>
      </p:pic>
      <p:sp>
        <p:nvSpPr>
          <p:cNvPr id="17" name="Shape 254">
            <a:extLst>
              <a:ext uri="{FF2B5EF4-FFF2-40B4-BE49-F238E27FC236}">
                <a16:creationId xmlns:a16="http://schemas.microsoft.com/office/drawing/2014/main" id="{8AAE43AA-D1F4-014A-8510-C3D214790436}"/>
              </a:ext>
            </a:extLst>
          </p:cNvPr>
          <p:cNvSpPr/>
          <p:nvPr/>
        </p:nvSpPr>
        <p:spPr>
          <a:xfrm>
            <a:off x="706457" y="3084583"/>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18" name="Shape 254">
            <a:extLst>
              <a:ext uri="{FF2B5EF4-FFF2-40B4-BE49-F238E27FC236}">
                <a16:creationId xmlns:a16="http://schemas.microsoft.com/office/drawing/2014/main" id="{95EEE241-2F04-FA48-A766-697F28FDB159}"/>
              </a:ext>
            </a:extLst>
          </p:cNvPr>
          <p:cNvSpPr/>
          <p:nvPr/>
        </p:nvSpPr>
        <p:spPr>
          <a:xfrm>
            <a:off x="3527528" y="3084583"/>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sp>
        <p:nvSpPr>
          <p:cNvPr id="19" name="Shape 254">
            <a:extLst>
              <a:ext uri="{FF2B5EF4-FFF2-40B4-BE49-F238E27FC236}">
                <a16:creationId xmlns:a16="http://schemas.microsoft.com/office/drawing/2014/main" id="{266BB8FB-B263-7442-BB3C-1E052EA2CAB1}"/>
              </a:ext>
            </a:extLst>
          </p:cNvPr>
          <p:cNvSpPr/>
          <p:nvPr/>
        </p:nvSpPr>
        <p:spPr>
          <a:xfrm>
            <a:off x="6576210" y="3084583"/>
            <a:ext cx="81432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MARKETPLACE</a:t>
            </a:r>
          </a:p>
        </p:txBody>
      </p:sp>
    </p:spTree>
    <p:extLst>
      <p:ext uri="{BB962C8B-B14F-4D97-AF65-F5344CB8AC3E}">
        <p14:creationId xmlns:p14="http://schemas.microsoft.com/office/powerpoint/2010/main" val="287163212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grpSp>
          <p:nvGrpSpPr>
            <p:cNvPr id="82" name="Group 81">
              <a:extLst>
                <a:ext uri="{FF2B5EF4-FFF2-40B4-BE49-F238E27FC236}">
                  <a16:creationId xmlns:a16="http://schemas.microsoft.com/office/drawing/2014/main" id="{379E9D7E-739D-DC4E-AA4A-B315523C1902}"/>
                </a:ext>
              </a:extLst>
            </p:cNvPr>
            <p:cNvGrpSpPr/>
            <p:nvPr/>
          </p:nvGrpSpPr>
          <p:grpSpPr>
            <a:xfrm>
              <a:off x="4076700" y="6134100"/>
              <a:ext cx="696174" cy="696174"/>
              <a:chOff x="2156538" y="1084083"/>
              <a:chExt cx="502920" cy="502920"/>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2156538"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5" name="Picture 84">
                <a:extLst>
                  <a:ext uri="{FF2B5EF4-FFF2-40B4-BE49-F238E27FC236}">
                    <a16:creationId xmlns:a16="http://schemas.microsoft.com/office/drawing/2014/main" id="{F7744EA1-583F-F94C-9075-4E9E0FC525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4648" y="1183143"/>
                <a:ext cx="266700" cy="304800"/>
              </a:xfrm>
              <a:prstGeom prst="rect">
                <a:avLst/>
              </a:prstGeom>
            </p:spPr>
          </p:pic>
        </p:gr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8"/>
            <a:stretch>
              <a:fillRect/>
            </a:stretch>
          </p:blipFill>
          <p:spPr>
            <a:xfrm>
              <a:off x="2344803" y="6273888"/>
              <a:ext cx="460576" cy="460576"/>
            </a:xfrm>
            <a:prstGeom prst="rect">
              <a:avLst/>
            </a:prstGeom>
          </p:spPr>
        </p:pic>
      </p:grpSp>
    </p:spTree>
    <p:extLst>
      <p:ext uri="{BB962C8B-B14F-4D97-AF65-F5344CB8AC3E}">
        <p14:creationId xmlns:p14="http://schemas.microsoft.com/office/powerpoint/2010/main" val="187502620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4275836749"/>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29</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30</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31</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32</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33</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34</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35</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4819</Words>
  <Application>Microsoft Macintosh PowerPoint</Application>
  <PresentationFormat>Custom</PresentationFormat>
  <Paragraphs>932</Paragraphs>
  <Slides>44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2018-09-02T19:05:44Z</dcterms:modified>
  <cp:category/>
</cp:coreProperties>
</file>